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30"/>
  </p:notesMasterIdLst>
  <p:sldIdLst>
    <p:sldId id="284" r:id="rId5"/>
    <p:sldId id="285" r:id="rId6"/>
    <p:sldId id="286" r:id="rId7"/>
    <p:sldId id="287" r:id="rId8"/>
    <p:sldId id="288" r:id="rId9"/>
    <p:sldId id="289" r:id="rId10"/>
    <p:sldId id="290" r:id="rId11"/>
    <p:sldId id="291" r:id="rId12"/>
    <p:sldId id="292" r:id="rId13"/>
    <p:sldId id="293" r:id="rId14"/>
    <p:sldId id="294" r:id="rId15"/>
    <p:sldId id="295" r:id="rId16"/>
    <p:sldId id="296" r:id="rId17"/>
    <p:sldId id="297" r:id="rId18"/>
    <p:sldId id="298" r:id="rId19"/>
    <p:sldId id="299" r:id="rId20"/>
    <p:sldId id="300" r:id="rId21"/>
    <p:sldId id="301" r:id="rId22"/>
    <p:sldId id="302" r:id="rId23"/>
    <p:sldId id="258" r:id="rId24"/>
    <p:sldId id="259" r:id="rId25"/>
    <p:sldId id="263" r:id="rId26"/>
    <p:sldId id="260" r:id="rId27"/>
    <p:sldId id="261" r:id="rId28"/>
    <p:sldId id="264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CF2842B-1020-4820-AB04-DE7CEEEFCED1}" v="3" dt="2022-10-03T18:16:22.10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notesMaster" Target="notesMasters/notesMaster1.xml"/><Relationship Id="rId35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AIDU VIKRAM VENKATESH" userId="S::vikram494076@ascs.sies.edu.in::9593bc8e-abc4-45fe-89f9-521bad7d4861" providerId="AD" clId="Web-{FCF2842B-1020-4820-AB04-DE7CEEEFCED1}"/>
    <pc:docChg chg="addSld delSld">
      <pc:chgData name="NAIDU VIKRAM VENKATESH" userId="S::vikram494076@ascs.sies.edu.in::9593bc8e-abc4-45fe-89f9-521bad7d4861" providerId="AD" clId="Web-{FCF2842B-1020-4820-AB04-DE7CEEEFCED1}" dt="2022-10-03T18:16:21.074" v="1"/>
      <pc:docMkLst>
        <pc:docMk/>
      </pc:docMkLst>
      <pc:sldChg chg="add del">
        <pc:chgData name="NAIDU VIKRAM VENKATESH" userId="S::vikram494076@ascs.sies.edu.in::9593bc8e-abc4-45fe-89f9-521bad7d4861" providerId="AD" clId="Web-{FCF2842B-1020-4820-AB04-DE7CEEEFCED1}" dt="2022-10-03T18:16:21.074" v="1"/>
        <pc:sldMkLst>
          <pc:docMk/>
          <pc:sldMk cId="0" sldId="287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0E3617-79E7-4CC1-9B2D-27F7A50F2809}" type="datetimeFigureOut">
              <a:rPr lang="en-IN" smtClean="0"/>
              <a:t>24-08-2024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F8FDFA-629B-4CC0-B96B-D2D2A6EC3BB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392037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F8FDFA-629B-4CC0-B96B-D2D2A6EC3BB9}" type="slidenum">
              <a:rPr lang="en-IN" smtClean="0"/>
              <a:t>1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027342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F8FDFA-629B-4CC0-B96B-D2D2A6EC3BB9}" type="slidenum">
              <a:rPr lang="en-IN" smtClean="0"/>
              <a:t>6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088329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C7D03-7805-420D-B9EF-C77BCAA6393F}" type="datetime1">
              <a:rPr lang="en-US" smtClean="0"/>
              <a:t>8/24/2024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Department of Information Technology ,                                                                                        SIES College of Arts, Science &amp; Commerce (Autonomous)</a:t>
            </a:r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2671A-C4BB-4694-B0BB-2927B556327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5D68E-7022-465E-88A1-DD08CCBBE01C}" type="datetime1">
              <a:rPr lang="en-US" smtClean="0"/>
              <a:t>8/24/2024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Department of Information Technology ,                                                                                        SIES College of Arts, Science &amp; Commerce (Autonomous)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2671A-C4BB-4694-B0BB-2927B55632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7FA97-9F1A-48B0-8810-A6428963456C}" type="datetime1">
              <a:rPr lang="en-US" smtClean="0"/>
              <a:t>8/24/2024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Department of Information Technology ,                                                                                        SIES College of Arts, Science &amp; Commerce (Autonomous)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2671A-C4BB-4694-B0BB-2927B55632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8941F-101B-40A0-AB2E-1A1FA8A75CAC}" type="datetime1">
              <a:rPr lang="en-US" smtClean="0"/>
              <a:t>8/24/2024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Department of Information Technology ,                                                                                        SIES College of Arts, Science &amp; Commerce (Autonomous)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2671A-C4BB-4694-B0BB-2927B55632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01779-3991-4E3B-8BC7-6A467A032C4E}" type="datetime1">
              <a:rPr lang="en-US" smtClean="0"/>
              <a:t>8/24/2024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Department of Information Technology ,                                                                                        SIES College of Arts, Science &amp; Commerce (Autonomous)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25C2671A-C4BB-4694-B0BB-2927B55632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F1C6D-2B3A-43B6-878A-07D6F98AE395}" type="datetime1">
              <a:rPr lang="en-US" smtClean="0"/>
              <a:t>8/24/2024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Department of Information Technology ,                                                                                        SIES College of Arts, Science &amp; Commerce (Autonomous)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2671A-C4BB-4694-B0BB-2927B55632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FA93B-198F-4D1E-8AB0-4F4C4B1AEC5B}" type="datetime1">
              <a:rPr lang="en-US" smtClean="0"/>
              <a:t>8/24/2024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Department of Information Technology ,                                                                                        SIES College of Arts, Science &amp; Commerce (Autonomous)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2671A-C4BB-4694-B0BB-2927B55632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37DFA-EA50-4249-8122-43A29D4D31C3}" type="datetime1">
              <a:rPr lang="en-US" smtClean="0"/>
              <a:t>8/24/2024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Department of Information Technology ,                                                                                        SIES College of Arts, Science &amp; Commerce (Autonomous)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2671A-C4BB-4694-B0BB-2927B55632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F7B0A-A757-4E4D-A44A-D27101C6F433}" type="datetime1">
              <a:rPr lang="en-US" smtClean="0"/>
              <a:t>8/24/2024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Department of Information Technology ,                                                                                        SIES College of Arts, Science &amp; Commerce (Autonomous)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2671A-C4BB-4694-B0BB-2927B55632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D5F86-53EA-4846-B896-E8A05703E463}" type="datetime1">
              <a:rPr lang="en-US" smtClean="0"/>
              <a:t>8/24/2024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Department of Information Technology ,                                                                                        SIES College of Arts, Science &amp; Commerce (Autonomous)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2671A-C4BB-4694-B0BB-2927B55632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6C5D3-2E98-4936-95F3-10D7040B4AA2}" type="datetime1">
              <a:rPr lang="en-US" smtClean="0"/>
              <a:t>8/24/2024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Department of Information Technology ,                                                                                        SIES College of Arts, Science &amp; Commerce (Autonomous)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2671A-C4BB-4694-B0BB-2927B55632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7C5BDA9-7487-4985-A85A-33FA309C8AE0}" type="datetime1">
              <a:rPr lang="en-US" smtClean="0"/>
              <a:t>8/24/2024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r>
              <a:rPr lang="en-US" smtClean="0"/>
              <a:t>Department of Information Technology ,                                                                                        SIES College of Arts, Science &amp; Commerce (Autonomous)</a:t>
            </a: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25C2671A-C4BB-4694-B0BB-2927B556327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>
                <a:latin typeface="Times New Roman" pitchFamily="18" charset="0"/>
                <a:cs typeface="Times New Roman" pitchFamily="18" charset="0"/>
              </a:rPr>
            </a:br>
            <a:r>
              <a:rPr lang="en-US" dirty="0">
                <a:latin typeface="Times New Roman" pitchFamily="18" charset="0"/>
                <a:cs typeface="Times New Roman" pitchFamily="18" charset="0"/>
              </a:rPr>
              <a:t>UNIT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en-US" b="1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en-US" b="1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Chapter 3</a:t>
            </a:r>
          </a:p>
          <a:p>
            <a:pPr algn="ctr">
              <a:buNone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Switching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Department of Information Technology ,                                                                                        SIES College of Arts, Science &amp; Commerce (Autonomous)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PACKET SWITCHING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In data communications, we need to send messages from one end system to another. 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If the message is going to pass through a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packet-switched network, it needs to be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divided into packets of fixed or variable size.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The size of the packet is determined by the network and the governing protoco</a:t>
            </a:r>
            <a:r>
              <a:rPr lang="en-US" dirty="0"/>
              <a:t>l.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In a packet-switched network, there is no resource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reservation;resources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are allocated on demand.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Department of Information Technology ,                                                                                        SIES College of Arts, Science &amp; Commerce (Autonomous)</a:t>
            </a:r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Datagram Networks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In a datagram network, each packet is treated independently of all others. 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Even if a packet is part of a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multipacket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transmission, the network treats it as though it existed alone. 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Packets in this approach are referred to as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datagrams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Datagram switching is normally done at the network layer.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Department of Information Technology ,                                                                                        SIES College of Arts, Science &amp; Commerce (Autonomous)</a:t>
            </a:r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76275" y="533400"/>
            <a:ext cx="7791450" cy="5486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Department of Information Technology ,                                                                                        SIES College of Arts, Science &amp; Commerce (Autonomous)</a:t>
            </a:r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33347" y="533400"/>
            <a:ext cx="7677305" cy="559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Department of Information Technology ,                                                                                        SIES College of Arts, Science &amp; Commerce (Autonomous)</a:t>
            </a:r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096000"/>
          </a:xfrm>
        </p:spPr>
        <p:txBody>
          <a:bodyPr>
            <a:normAutofit fontScale="92500" lnSpcReduction="10000"/>
          </a:bodyPr>
          <a:lstStyle/>
          <a:p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Routing Table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If there are no setup or teardown phases, how are the packets routed to their destinations in a datagram network?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 In this type of network, each switch (or packet switch) has a routing table which is based on the destination address. 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The routing tables are dynamic and are updated periodically. 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The destination addresses and the corresponding forwarding output ports are recorded in the tables.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 This is different from the table of a circuit switched network in which each entry is created when the setup phase is completed and deleted when the teardown phase is over.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Department of Information Technology ,                                                                                        SIES College of Arts, Science &amp; Commerce (Autonomous)</a:t>
            </a:r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5897563"/>
          </a:xfrm>
        </p:spPr>
        <p:txBody>
          <a:bodyPr/>
          <a:lstStyle/>
          <a:p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Destination Address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The destination address in the header of a packet in a datagram network remains the same during the entire journey of the packet.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Department of Information Technology ,                                                                                        SIES College of Arts, Science &amp; Commerce (Autonomous)</a:t>
            </a:r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Virtual-Circuit Networks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A virtual-circuit network is a cross between a circuit-switched network and a datagram network. 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It has some characteristics of both.</a:t>
            </a:r>
          </a:p>
          <a:p>
            <a:pPr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1. As in a circuit-switched network, there are setup and teardown phases in addition  to the data transfer phase.</a:t>
            </a:r>
          </a:p>
          <a:p>
            <a:pPr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2. Resources can be allocated during the setup phase, as in a circuit-switched network, or on demand, as in a datagram network.</a:t>
            </a:r>
          </a:p>
          <a:p>
            <a:pPr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3. As in a datagram network, data are packetized and each packet carries an address in the header.</a:t>
            </a:r>
          </a:p>
          <a:p>
            <a:pPr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4. As in a circuit-switched network, all packets follow the same path established during the connection.</a:t>
            </a:r>
          </a:p>
          <a:p>
            <a:pPr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5. A virtual-circuit network is normally implemented in the data-link layer, while a circuit-switched network is implemented in the physical layer and a datagram network in the network layer.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Department of Information Technology ,                                                                                        SIES College of Arts, Science &amp; Commerce (Autonomous)</a:t>
            </a:r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/>
          </a:bodyPr>
          <a:lstStyle/>
          <a:p>
            <a:r>
              <a:rPr lang="en-US" b="1" i="1" u="sng" dirty="0">
                <a:latin typeface="Times New Roman" pitchFamily="18" charset="0"/>
                <a:cs typeface="Times New Roman" pitchFamily="18" charset="0"/>
              </a:rPr>
              <a:t>Addressing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In a virtual-circuit network, two types of addressing are involved: global and local (virtual-circuit identifier).</a:t>
            </a:r>
          </a:p>
          <a:p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Global Addressing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A source or a destination needs to have a global address—an address that can be unique in the scope of the network or internationally if the network is part of an international network. 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Department of Information Technology ,                                                                                        SIES College of Arts, Science &amp; Commerce (Autonomous)</a:t>
            </a:r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/>
          </a:bodyPr>
          <a:lstStyle/>
          <a:p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Virtual-Circuit Identifier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The identifier that is actually used for data transfer is called the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virtual-circuit identifier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(VCI) or the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label. </a:t>
            </a:r>
          </a:p>
          <a:p>
            <a:r>
              <a:rPr lang="en-US" i="1" dirty="0">
                <a:latin typeface="Times New Roman" pitchFamily="18" charset="0"/>
                <a:cs typeface="Times New Roman" pitchFamily="18" charset="0"/>
              </a:rPr>
              <a:t>A VCI, unlike a global address, is a small number that has only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switch scope; it is used by a frame between two switches. 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When a frame arrives at a switch, it has a VCI; when it leaves, it has a different VCI.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Department of Information Technology ,                                                                                        SIES College of Arts, Science &amp; Commerce (Autonomous)</a:t>
            </a:r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85800" y="1295400"/>
            <a:ext cx="790575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Department of Information Technology ,                                                                                        SIES College of Arts, Science &amp; Commerce (Autonomous)</a:t>
            </a:r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Switching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A switched network consists of a series of interlinked nodes, called </a:t>
            </a: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switches. </a:t>
            </a:r>
          </a:p>
          <a:p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Switches are devices capable of creating temporary connections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between two or more devices linked to the switch.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 In a switched network, some of these nodes are connected to the end systems (computers or telephones, for example).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Department of Information Technology ,                                                                                        SIES College of Arts, Science &amp; Commerce (Autonomous)</a:t>
            </a:r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i="1" dirty="0">
                <a:latin typeface="Times New Roman" pitchFamily="18" charset="0"/>
                <a:cs typeface="Times New Roman" pitchFamily="18" charset="0"/>
              </a:rPr>
              <a:t>Three Phases of VC network:</a:t>
            </a:r>
            <a:br>
              <a:rPr lang="en-US" i="1" dirty="0">
                <a:latin typeface="Times New Roman" pitchFamily="18" charset="0"/>
                <a:cs typeface="Times New Roman" pitchFamily="18" charset="0"/>
              </a:rPr>
            </a:br>
            <a:r>
              <a:rPr lang="en-US" i="1" dirty="0">
                <a:latin typeface="Times New Roman" pitchFamily="18" charset="0"/>
                <a:cs typeface="Times New Roman" pitchFamily="18" charset="0"/>
              </a:rPr>
              <a:t>Data-Transfer Phase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76200" y="1524000"/>
            <a:ext cx="88392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Department of Information Technology ,                                                                                        SIES College of Arts, Science &amp; Commerce (Autonomous)</a:t>
            </a:r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62001" y="838200"/>
            <a:ext cx="7772400" cy="563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Department of Information Technology ,                                                                                        SIES College of Arts, Science &amp; Commerce (Autonomous)</a:t>
            </a:r>
            <a:endParaRPr 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>
                <a:latin typeface="Times New Roman" pitchFamily="18" charset="0"/>
                <a:cs typeface="Times New Roman" pitchFamily="18" charset="0"/>
              </a:rPr>
              <a:t>Setup Phase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In the setup phase, a switch creates an entry for a virtual circuit.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 For example, suppose source A needs to create a virtual circuit to B. 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Two steps are required: the setup request</a:t>
            </a:r>
          </a:p>
          <a:p>
            <a:pPr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and the acknowledgment.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Department of Information Technology ,                                                                                        SIES College of Arts, Science &amp; Commerce (Autonomous)</a:t>
            </a:r>
            <a:endParaRPr 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Setup Request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33401" y="1295400"/>
            <a:ext cx="8229599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Department of Information Technology ,                                                                                        SIES College of Arts, Science &amp; Commerce (Autonomous)</a:t>
            </a:r>
            <a:endParaRPr 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Acknowledgment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228600" y="1447800"/>
            <a:ext cx="83820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Department of Information Technology ,                                                                                        SIES College of Arts, Science &amp; Commerce (Autonomous)</a:t>
            </a:r>
            <a:endParaRPr 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/>
          <a:lstStyle/>
          <a:p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Teardown Phase</a:t>
            </a:r>
          </a:p>
          <a:p>
            <a:pPr>
              <a:buNone/>
            </a:pPr>
            <a:endParaRPr lang="en-US" i="1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Department of Information Technology ,                                                                                        SIES College of Arts, Science &amp; Commerce (Autonomous)</a:t>
            </a:r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Three Methods of Switching</a:t>
            </a: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1459230" y="2742882"/>
            <a:ext cx="6225540" cy="2423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Department of Information Technology ,                                                                                        SIES College of Arts, Science &amp; Commerce (Autonomous)</a:t>
            </a:r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CIRCUIT-SWITCHED NETWORKS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circuit-switched network consists of a set of switches connected by physical links.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A connection between two stations is a dedicated path made of one or more links. However, each connection uses only one dedicated channel on each link.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Each link is normally divided into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n channels by using FDM or TDM.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Department of Information Technology ,                                                                                        SIES College of Arts, Science &amp; Commerce (Autonomous)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62000" y="304800"/>
            <a:ext cx="7753350" cy="50061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Department of Information Technology ,                                                                                        SIES College of Arts, Science &amp; Commerce (Autonomous)</a:t>
            </a:r>
            <a:endParaRPr lang="en-US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90600" y="5410200"/>
            <a:ext cx="7429500" cy="93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Three Phases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The actual communication in a circuit-switched network requires three phases: connection setup, data transfer, and connection teardown.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Department of Information Technology ,                                                                                        SIES College of Arts, Science &amp; Commerce (Autonomous)</a:t>
            </a:r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/>
          <a:lstStyle/>
          <a:p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Setup Phase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Before the two parties (or multiple parties in a conference call) can communicate, a dedicated circuit (combination of channels in links) needs to be established. 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The end systems are normally connected through dedicated lines to the switches, so connection setup means creating dedicated channels between the switches. 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Department of Information Technology ,                                                                                        SIES College of Arts, Science &amp; Commerce (Autonomous)</a:t>
            </a:r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>
            <a:normAutofit fontScale="92500" lnSpcReduction="10000"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For example, in Figure 8.3,when system A needs to connect to system M, it sends a setup request that includes the address of system M, to switch I.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 Switch I finds a channel between itself and switch IV that can be dedicated for this purpose. Switch I then sends the request to switch IV, which finds a dedicated channel between itself and switch III. 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Switch III informs system M of system A’s intention at this time.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In the next step to making a connection, an acknowledgment from system M needs to be sent in the opposite direction to system A.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 Only after system A receives this acknowledgment is the connection established.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Department of Information Technology ,                                                                                        SIES College of Arts, Science &amp; Commerce (Autonomous)</a:t>
            </a:r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/>
          <a:lstStyle/>
          <a:p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Data-Transfer Phase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After the establishment of the dedicated circuit (channels), the two parties can transfer data.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Teardown Phase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When one of the parties needs to disconnect, a signal is sent to each switch to release the resources.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Department of Information Technology ,                                                                                        SIES College of Arts, Science &amp; Commerce (Autonomous)</a:t>
            </a:r>
            <a:endParaRPr 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A79CE5A973E5E4EAB522EBA9628A018" ma:contentTypeVersion="14" ma:contentTypeDescription="Create a new document." ma:contentTypeScope="" ma:versionID="e1fab606a6fca2e32229add005f0de82">
  <xsd:schema xmlns:xsd="http://www.w3.org/2001/XMLSchema" xmlns:xs="http://www.w3.org/2001/XMLSchema" xmlns:p="http://schemas.microsoft.com/office/2006/metadata/properties" xmlns:ns2="35514ff0-131b-470a-a614-4400a6a3eaf5" xmlns:ns3="9d0aea24-aa97-4d2f-8963-22da9858b934" targetNamespace="http://schemas.microsoft.com/office/2006/metadata/properties" ma:root="true" ma:fieldsID="d89b7119bf27b2cf3ce0fbf8cfa0ef4f" ns2:_="" ns3:_="">
    <xsd:import namespace="35514ff0-131b-470a-a614-4400a6a3eaf5"/>
    <xsd:import namespace="9d0aea24-aa97-4d2f-8963-22da9858b93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5514ff0-131b-470a-a614-4400a6a3eaf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3dd8ad4f-cc15-4810-85dc-b5f6d8699e7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bjectDetectorVersions" ma:index="2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1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0aea24-aa97-4d2f-8963-22da9858b934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315242b2-60b3-43a3-86df-4b8ea3171662}" ma:internalName="TaxCatchAll" ma:showField="CatchAllData" ma:web="9d0aea24-aa97-4d2f-8963-22da9858b9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35514ff0-131b-470a-a614-4400a6a3eaf5">
      <Terms xmlns="http://schemas.microsoft.com/office/infopath/2007/PartnerControls"/>
    </lcf76f155ced4ddcb4097134ff3c332f>
    <TaxCatchAll xmlns="9d0aea24-aa97-4d2f-8963-22da9858b934" xsi:nil="true"/>
  </documentManagement>
</p:properties>
</file>

<file path=customXml/itemProps1.xml><?xml version="1.0" encoding="utf-8"?>
<ds:datastoreItem xmlns:ds="http://schemas.openxmlformats.org/officeDocument/2006/customXml" ds:itemID="{93C13F9C-E5D9-4DCE-887D-9D81DA99A41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22B1143-D561-4B55-AC8B-2F7FA699413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5514ff0-131b-470a-a614-4400a6a3eaf5"/>
    <ds:schemaRef ds:uri="9d0aea24-aa97-4d2f-8963-22da9858b93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59779101-89E3-422A-8C53-92F60AB59AA9}">
  <ds:schemaRefs>
    <ds:schemaRef ds:uri="http://schemas.microsoft.com/office/2006/metadata/properties"/>
    <ds:schemaRef ds:uri="http://schemas.microsoft.com/office/infopath/2007/PartnerControls"/>
    <ds:schemaRef ds:uri="964372ad-f77b-43a3-9221-3a4f0dad1f9a"/>
    <ds:schemaRef ds:uri="35514ff0-131b-470a-a614-4400a6a3eaf5"/>
    <ds:schemaRef ds:uri="9d0aea24-aa97-4d2f-8963-22da9858b934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152</TotalTime>
  <Words>1366</Words>
  <Application>Microsoft Office PowerPoint</Application>
  <PresentationFormat>On-screen Show (4:3)</PresentationFormat>
  <Paragraphs>99</Paragraphs>
  <Slides>25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3" baseType="lpstr">
      <vt:lpstr>Book Antiqua</vt:lpstr>
      <vt:lpstr>Calibri</vt:lpstr>
      <vt:lpstr>Lucida Sans</vt:lpstr>
      <vt:lpstr>Times New Roman</vt:lpstr>
      <vt:lpstr>Wingdings</vt:lpstr>
      <vt:lpstr>Wingdings 2</vt:lpstr>
      <vt:lpstr>Wingdings 3</vt:lpstr>
      <vt:lpstr>Apex</vt:lpstr>
      <vt:lpstr> UNIT 2</vt:lpstr>
      <vt:lpstr>Switching</vt:lpstr>
      <vt:lpstr>Three Methods of Switching</vt:lpstr>
      <vt:lpstr>CIRCUIT-SWITCHED NETWORKS</vt:lpstr>
      <vt:lpstr>PowerPoint Presentation</vt:lpstr>
      <vt:lpstr>Three Phases</vt:lpstr>
      <vt:lpstr>PowerPoint Presentation</vt:lpstr>
      <vt:lpstr>PowerPoint Presentation</vt:lpstr>
      <vt:lpstr>PowerPoint Presentation</vt:lpstr>
      <vt:lpstr>PACKET SWITCHING</vt:lpstr>
      <vt:lpstr>Datagram Networks</vt:lpstr>
      <vt:lpstr>PowerPoint Presentation</vt:lpstr>
      <vt:lpstr>PowerPoint Presentation</vt:lpstr>
      <vt:lpstr>PowerPoint Presentation</vt:lpstr>
      <vt:lpstr>PowerPoint Presentation</vt:lpstr>
      <vt:lpstr>Virtual-Circuit Networks</vt:lpstr>
      <vt:lpstr>PowerPoint Presentation</vt:lpstr>
      <vt:lpstr>PowerPoint Presentation</vt:lpstr>
      <vt:lpstr>PowerPoint Presentation</vt:lpstr>
      <vt:lpstr>Three Phases of VC network: Data-Transfer Phase</vt:lpstr>
      <vt:lpstr>PowerPoint Presentation</vt:lpstr>
      <vt:lpstr>Setup Phase</vt:lpstr>
      <vt:lpstr>Setup Request</vt:lpstr>
      <vt:lpstr>Acknowledgment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Shruti</dc:creator>
  <cp:lastModifiedBy>sies</cp:lastModifiedBy>
  <cp:revision>38</cp:revision>
  <dcterms:created xsi:type="dcterms:W3CDTF">2017-07-26T13:31:16Z</dcterms:created>
  <dcterms:modified xsi:type="dcterms:W3CDTF">2024-08-24T05:40:35Z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0x010100EA79CE5A973E5E4EAB522EBA9628A018</vt:lpwstr>
  </property>
  <property fmtid="{D5CDD505-2E9C-101B-9397-08002B2CF9AE}" pid="3" name="MediaServiceImageTags">
    <vt:lpwstr/>
  </property>
</Properties>
</file>