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94A71-6FDA-495C-BD3D-9C8C7DFA3B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C8D3C-F0CE-4A3C-A37E-86B9A4CC4EE8}">
      <dgm:prSet phldrT="[Text]"/>
      <dgm:spPr/>
      <dgm:t>
        <a:bodyPr/>
        <a:lstStyle/>
        <a:p>
          <a:r>
            <a:rPr lang="en-US" dirty="0"/>
            <a:t>characteristics</a:t>
          </a:r>
        </a:p>
      </dgm:t>
    </dgm:pt>
    <dgm:pt modelId="{A1EE881F-4184-4535-AF16-65573C3D2B73}" type="parTrans" cxnId="{BCD23B15-F9A8-4CFD-8DE2-6B481DC44F14}">
      <dgm:prSet/>
      <dgm:spPr/>
      <dgm:t>
        <a:bodyPr/>
        <a:lstStyle/>
        <a:p>
          <a:endParaRPr lang="en-US"/>
        </a:p>
      </dgm:t>
    </dgm:pt>
    <dgm:pt modelId="{7EF8E097-08E8-4271-9E02-61FFB8CE8EEA}" type="sibTrans" cxnId="{BCD23B15-F9A8-4CFD-8DE2-6B481DC44F14}">
      <dgm:prSet/>
      <dgm:spPr/>
      <dgm:t>
        <a:bodyPr/>
        <a:lstStyle/>
        <a:p>
          <a:endParaRPr lang="en-US"/>
        </a:p>
      </dgm:t>
    </dgm:pt>
    <dgm:pt modelId="{880C6057-22C4-4BE3-B761-3C1744780D18}">
      <dgm:prSet phldrT="[Text]"/>
      <dgm:spPr/>
      <dgm:t>
        <a:bodyPr/>
        <a:lstStyle/>
        <a:p>
          <a:r>
            <a:rPr lang="en-US" dirty="0"/>
            <a:t>Attention to realistic detail  </a:t>
          </a:r>
        </a:p>
      </dgm:t>
    </dgm:pt>
    <dgm:pt modelId="{4E6FAF27-264D-4191-85F2-B7AC469EBB1F}" type="parTrans" cxnId="{0CC32693-44B9-4E06-BECF-69C2D4C987DC}">
      <dgm:prSet/>
      <dgm:spPr/>
      <dgm:t>
        <a:bodyPr/>
        <a:lstStyle/>
        <a:p>
          <a:endParaRPr lang="en-US"/>
        </a:p>
      </dgm:t>
    </dgm:pt>
    <dgm:pt modelId="{4B45016D-970D-4CD7-B43F-1AAB153CF848}" type="sibTrans" cxnId="{0CC32693-44B9-4E06-BECF-69C2D4C987DC}">
      <dgm:prSet/>
      <dgm:spPr/>
      <dgm:t>
        <a:bodyPr/>
        <a:lstStyle/>
        <a:p>
          <a:endParaRPr lang="en-US"/>
        </a:p>
      </dgm:t>
    </dgm:pt>
    <dgm:pt modelId="{A7A68F94-C8F3-47EB-BEE8-BA274B054A94}">
      <dgm:prSet phldrT="[Text]"/>
      <dgm:spPr/>
      <dgm:t>
        <a:bodyPr/>
        <a:lstStyle/>
        <a:p>
          <a:r>
            <a:rPr lang="en-US" dirty="0"/>
            <a:t>Returned to the nature </a:t>
          </a:r>
        </a:p>
      </dgm:t>
    </dgm:pt>
    <dgm:pt modelId="{260D4781-334F-43F5-A5F7-B678EABEC4F1}" type="parTrans" cxnId="{7763DC48-7FE7-4118-8FCD-48449AF777BD}">
      <dgm:prSet/>
      <dgm:spPr/>
      <dgm:t>
        <a:bodyPr/>
        <a:lstStyle/>
        <a:p>
          <a:endParaRPr lang="en-US"/>
        </a:p>
      </dgm:t>
    </dgm:pt>
    <dgm:pt modelId="{495009E4-539C-4A32-B5D3-80E14BC0721A}" type="sibTrans" cxnId="{7763DC48-7FE7-4118-8FCD-48449AF777BD}">
      <dgm:prSet/>
      <dgm:spPr/>
      <dgm:t>
        <a:bodyPr/>
        <a:lstStyle/>
        <a:p>
          <a:endParaRPr lang="en-US"/>
        </a:p>
      </dgm:t>
    </dgm:pt>
    <dgm:pt modelId="{7C19305C-8F53-4A50-BFC9-513A30DAC57E}">
      <dgm:prSet phldrT="[Text]"/>
      <dgm:spPr/>
      <dgm:t>
        <a:bodyPr/>
        <a:lstStyle/>
        <a:p>
          <a:r>
            <a:rPr lang="en-US" dirty="0"/>
            <a:t>Elaborate care in painting </a:t>
          </a:r>
          <a:r>
            <a:rPr lang="en-US" dirty="0" smtClean="0"/>
            <a:t>pictures</a:t>
          </a:r>
          <a:r>
            <a:rPr lang="en-US" dirty="0"/>
            <a:t> </a:t>
          </a:r>
        </a:p>
      </dgm:t>
    </dgm:pt>
    <dgm:pt modelId="{9DB6E46C-94F5-42D6-A822-4241A7C3C64B}" type="parTrans" cxnId="{EEF80A48-0AA6-461C-8009-840C07BAB7F1}">
      <dgm:prSet/>
      <dgm:spPr/>
      <dgm:t>
        <a:bodyPr/>
        <a:lstStyle/>
        <a:p>
          <a:endParaRPr lang="en-US"/>
        </a:p>
      </dgm:t>
    </dgm:pt>
    <dgm:pt modelId="{6DB41F87-70D9-430B-9CA1-F8C0D598900C}" type="sibTrans" cxnId="{EEF80A48-0AA6-461C-8009-840C07BAB7F1}">
      <dgm:prSet/>
      <dgm:spPr/>
      <dgm:t>
        <a:bodyPr/>
        <a:lstStyle/>
        <a:p>
          <a:endParaRPr lang="en-US"/>
        </a:p>
      </dgm:t>
    </dgm:pt>
    <dgm:pt modelId="{0FBB66DF-55BA-46FC-B26B-889F8EED8594}">
      <dgm:prSet phldrT="[Text]"/>
      <dgm:spPr/>
      <dgm:t>
        <a:bodyPr/>
        <a:lstStyle/>
        <a:p>
          <a:r>
            <a:rPr lang="en-US" dirty="0"/>
            <a:t>The use of symbolism </a:t>
          </a:r>
        </a:p>
      </dgm:t>
    </dgm:pt>
    <dgm:pt modelId="{0FB74261-B358-41EB-895E-1371502342B7}" type="parTrans" cxnId="{4530AB59-DBB5-482C-AD6D-BB8C029232E6}">
      <dgm:prSet/>
      <dgm:spPr/>
      <dgm:t>
        <a:bodyPr/>
        <a:lstStyle/>
        <a:p>
          <a:endParaRPr lang="en-US"/>
        </a:p>
      </dgm:t>
    </dgm:pt>
    <dgm:pt modelId="{E1CFCC88-2F41-4901-9C62-A36D0E27CD3D}" type="sibTrans" cxnId="{4530AB59-DBB5-482C-AD6D-BB8C029232E6}">
      <dgm:prSet/>
      <dgm:spPr/>
      <dgm:t>
        <a:bodyPr/>
        <a:lstStyle/>
        <a:p>
          <a:endParaRPr lang="en-US"/>
        </a:p>
      </dgm:t>
    </dgm:pt>
    <dgm:pt modelId="{B6C9C0EA-268D-4CF2-8A58-909D892314DE}">
      <dgm:prSet phldrT="[Text]"/>
      <dgm:spPr/>
      <dgm:t>
        <a:bodyPr/>
        <a:lstStyle/>
        <a:p>
          <a:r>
            <a:rPr lang="en-US" dirty="0"/>
            <a:t>Acquired from Italian </a:t>
          </a:r>
          <a:r>
            <a:rPr lang="en-US" dirty="0" smtClean="0"/>
            <a:t>poets</a:t>
          </a:r>
          <a:r>
            <a:rPr lang="en-US" dirty="0"/>
            <a:t> </a:t>
          </a:r>
        </a:p>
      </dgm:t>
    </dgm:pt>
    <dgm:pt modelId="{DBF6B0C8-7DD6-43B9-91AA-E7C6D8471F63}" type="parTrans" cxnId="{64485557-A7A0-41DB-927E-853A475A1B3F}">
      <dgm:prSet/>
      <dgm:spPr/>
      <dgm:t>
        <a:bodyPr/>
        <a:lstStyle/>
        <a:p>
          <a:endParaRPr lang="en-US"/>
        </a:p>
      </dgm:t>
    </dgm:pt>
    <dgm:pt modelId="{2CE3C0B1-2622-4297-AB42-83E8501BA787}" type="sibTrans" cxnId="{64485557-A7A0-41DB-927E-853A475A1B3F}">
      <dgm:prSet/>
      <dgm:spPr/>
      <dgm:t>
        <a:bodyPr/>
        <a:lstStyle/>
        <a:p>
          <a:endParaRPr lang="en-US"/>
        </a:p>
      </dgm:t>
    </dgm:pt>
    <dgm:pt modelId="{67151BFA-8661-4A8B-B348-7FCE64C1534F}">
      <dgm:prSet phldrT="[Text]"/>
      <dgm:spPr/>
      <dgm:t>
        <a:bodyPr/>
        <a:lstStyle/>
        <a:p>
          <a:r>
            <a:rPr lang="en-US" dirty="0"/>
            <a:t>Rossetti`s "Girlhood  of Mary Virgin</a:t>
          </a:r>
          <a:r>
            <a:rPr lang="en-US" dirty="0" smtClean="0"/>
            <a:t>"</a:t>
          </a:r>
          <a:r>
            <a:rPr lang="en-US" dirty="0"/>
            <a:t> </a:t>
          </a:r>
        </a:p>
      </dgm:t>
    </dgm:pt>
    <dgm:pt modelId="{C8654EAF-1354-40C3-B659-2AE2BDDB6507}" type="parTrans" cxnId="{A06180EE-C2D4-4D03-B85E-8725CEF84422}">
      <dgm:prSet/>
      <dgm:spPr/>
      <dgm:t>
        <a:bodyPr/>
        <a:lstStyle/>
        <a:p>
          <a:endParaRPr lang="en-IN"/>
        </a:p>
      </dgm:t>
    </dgm:pt>
    <dgm:pt modelId="{1803FF34-BC6E-4063-9E76-22E8F01E0705}" type="sibTrans" cxnId="{A06180EE-C2D4-4D03-B85E-8725CEF84422}">
      <dgm:prSet/>
      <dgm:spPr/>
      <dgm:t>
        <a:bodyPr/>
        <a:lstStyle/>
        <a:p>
          <a:endParaRPr lang="en-IN"/>
        </a:p>
      </dgm:t>
    </dgm:pt>
    <dgm:pt modelId="{E712AFE4-D47F-4C33-8262-96C9C3B9E22B}">
      <dgm:prSet phldrT="[Text]"/>
      <dgm:spPr/>
      <dgm:t>
        <a:bodyPr/>
        <a:lstStyle/>
        <a:p>
          <a:r>
            <a:rPr lang="en-US" dirty="0"/>
            <a:t>Realists as well as </a:t>
          </a:r>
          <a:r>
            <a:rPr lang="en-US" dirty="0" smtClean="0"/>
            <a:t>medievalists</a:t>
          </a:r>
          <a:endParaRPr lang="en-US" dirty="0"/>
        </a:p>
      </dgm:t>
    </dgm:pt>
    <dgm:pt modelId="{F045E596-15AC-4264-AFC2-0A667F8D2574}" type="parTrans" cxnId="{88BE2442-7508-4044-80AB-0B2D83CFE354}">
      <dgm:prSet/>
      <dgm:spPr/>
      <dgm:t>
        <a:bodyPr/>
        <a:lstStyle/>
        <a:p>
          <a:endParaRPr lang="en-IN"/>
        </a:p>
      </dgm:t>
    </dgm:pt>
    <dgm:pt modelId="{34612BC7-167C-4CB2-9F3E-77BC922ACAE7}" type="sibTrans" cxnId="{88BE2442-7508-4044-80AB-0B2D83CFE354}">
      <dgm:prSet/>
      <dgm:spPr/>
      <dgm:t>
        <a:bodyPr/>
        <a:lstStyle/>
        <a:p>
          <a:endParaRPr lang="en-IN"/>
        </a:p>
      </dgm:t>
    </dgm:pt>
    <dgm:pt modelId="{34488555-31E3-4C6F-8808-3D70C046AF2D}" type="pres">
      <dgm:prSet presAssocID="{CE094A71-6FDA-495C-BD3D-9C8C7DFA3B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734AB757-27D9-41D0-ADCD-1025F31B59C4}" type="pres">
      <dgm:prSet presAssocID="{1F4C8D3C-F0CE-4A3C-A37E-86B9A4CC4EE8}" presName="hierRoot1" presStyleCnt="0"/>
      <dgm:spPr/>
    </dgm:pt>
    <dgm:pt modelId="{051B3F3B-2FC0-490C-9520-9BA51D18C958}" type="pres">
      <dgm:prSet presAssocID="{1F4C8D3C-F0CE-4A3C-A37E-86B9A4CC4EE8}" presName="composite" presStyleCnt="0"/>
      <dgm:spPr/>
    </dgm:pt>
    <dgm:pt modelId="{5B8FE677-8997-4630-A397-702319AF0871}" type="pres">
      <dgm:prSet presAssocID="{1F4C8D3C-F0CE-4A3C-A37E-86B9A4CC4EE8}" presName="background" presStyleLbl="node0" presStyleIdx="0" presStyleCnt="1"/>
      <dgm:spPr/>
    </dgm:pt>
    <dgm:pt modelId="{E25F1FE5-9FFF-453C-B661-4F8EC42C59DB}" type="pres">
      <dgm:prSet presAssocID="{1F4C8D3C-F0CE-4A3C-A37E-86B9A4CC4EE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4DF34C7-C257-40C5-9A74-21BBCFF0388C}" type="pres">
      <dgm:prSet presAssocID="{1F4C8D3C-F0CE-4A3C-A37E-86B9A4CC4EE8}" presName="hierChild2" presStyleCnt="0"/>
      <dgm:spPr/>
    </dgm:pt>
    <dgm:pt modelId="{5C01A17A-5445-4842-AAEF-C6E6E9CCFAAD}" type="pres">
      <dgm:prSet presAssocID="{4E6FAF27-264D-4191-85F2-B7AC469EBB1F}" presName="Name10" presStyleLbl="parChTrans1D2" presStyleIdx="0" presStyleCnt="2"/>
      <dgm:spPr/>
      <dgm:t>
        <a:bodyPr/>
        <a:lstStyle/>
        <a:p>
          <a:endParaRPr lang="en-IN"/>
        </a:p>
      </dgm:t>
    </dgm:pt>
    <dgm:pt modelId="{F6A16C2B-7C1E-4423-A254-A1B712149583}" type="pres">
      <dgm:prSet presAssocID="{880C6057-22C4-4BE3-B761-3C1744780D18}" presName="hierRoot2" presStyleCnt="0"/>
      <dgm:spPr/>
    </dgm:pt>
    <dgm:pt modelId="{13BB6273-CFF9-430E-B332-80787C20C7DC}" type="pres">
      <dgm:prSet presAssocID="{880C6057-22C4-4BE3-B761-3C1744780D18}" presName="composite2" presStyleCnt="0"/>
      <dgm:spPr/>
    </dgm:pt>
    <dgm:pt modelId="{25A59839-3000-475F-AFA9-E92C952CB70B}" type="pres">
      <dgm:prSet presAssocID="{880C6057-22C4-4BE3-B761-3C1744780D18}" presName="background2" presStyleLbl="node2" presStyleIdx="0" presStyleCnt="2"/>
      <dgm:spPr/>
    </dgm:pt>
    <dgm:pt modelId="{E6E0A252-74A5-4DB7-933F-DACDCBDD6536}" type="pres">
      <dgm:prSet presAssocID="{880C6057-22C4-4BE3-B761-3C1744780D1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1B2860C-7854-4790-9F2E-E4B8C0439E1C}" type="pres">
      <dgm:prSet presAssocID="{880C6057-22C4-4BE3-B761-3C1744780D18}" presName="hierChild3" presStyleCnt="0"/>
      <dgm:spPr/>
    </dgm:pt>
    <dgm:pt modelId="{B5D2B60E-B7A8-446C-8A52-1FB010D0E937}" type="pres">
      <dgm:prSet presAssocID="{260D4781-334F-43F5-A5F7-B678EABEC4F1}" presName="Name17" presStyleLbl="parChTrans1D3" presStyleIdx="0" presStyleCnt="5"/>
      <dgm:spPr/>
      <dgm:t>
        <a:bodyPr/>
        <a:lstStyle/>
        <a:p>
          <a:endParaRPr lang="en-IN"/>
        </a:p>
      </dgm:t>
    </dgm:pt>
    <dgm:pt modelId="{8B85E6E3-38F3-4504-B3A7-17F865739A25}" type="pres">
      <dgm:prSet presAssocID="{A7A68F94-C8F3-47EB-BEE8-BA274B054A94}" presName="hierRoot3" presStyleCnt="0"/>
      <dgm:spPr/>
    </dgm:pt>
    <dgm:pt modelId="{CF25570D-2F8D-4895-8BE3-A36EE3A44E77}" type="pres">
      <dgm:prSet presAssocID="{A7A68F94-C8F3-47EB-BEE8-BA274B054A94}" presName="composite3" presStyleCnt="0"/>
      <dgm:spPr/>
    </dgm:pt>
    <dgm:pt modelId="{FD7AC5FE-418A-46DE-BCAD-4A834FCFE711}" type="pres">
      <dgm:prSet presAssocID="{A7A68F94-C8F3-47EB-BEE8-BA274B054A94}" presName="background3" presStyleLbl="node3" presStyleIdx="0" presStyleCnt="5"/>
      <dgm:spPr/>
    </dgm:pt>
    <dgm:pt modelId="{1A98639C-84B8-4F6F-924E-51A45D480598}" type="pres">
      <dgm:prSet presAssocID="{A7A68F94-C8F3-47EB-BEE8-BA274B054A94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31AE9EB-AD62-4924-9DD7-D4F74E16CC7F}" type="pres">
      <dgm:prSet presAssocID="{A7A68F94-C8F3-47EB-BEE8-BA274B054A94}" presName="hierChild4" presStyleCnt="0"/>
      <dgm:spPr/>
    </dgm:pt>
    <dgm:pt modelId="{4C384D3E-AA00-4B0F-AE84-2B1E1B520B93}" type="pres">
      <dgm:prSet presAssocID="{9DB6E46C-94F5-42D6-A822-4241A7C3C64B}" presName="Name17" presStyleLbl="parChTrans1D3" presStyleIdx="1" presStyleCnt="5"/>
      <dgm:spPr/>
      <dgm:t>
        <a:bodyPr/>
        <a:lstStyle/>
        <a:p>
          <a:endParaRPr lang="en-IN"/>
        </a:p>
      </dgm:t>
    </dgm:pt>
    <dgm:pt modelId="{DC5B959E-3185-4991-89F6-9000F04BA5E3}" type="pres">
      <dgm:prSet presAssocID="{7C19305C-8F53-4A50-BFC9-513A30DAC57E}" presName="hierRoot3" presStyleCnt="0"/>
      <dgm:spPr/>
    </dgm:pt>
    <dgm:pt modelId="{1F299BA4-077C-4EB9-970D-B008A6E84EA6}" type="pres">
      <dgm:prSet presAssocID="{7C19305C-8F53-4A50-BFC9-513A30DAC57E}" presName="composite3" presStyleCnt="0"/>
      <dgm:spPr/>
    </dgm:pt>
    <dgm:pt modelId="{814AD603-3C5D-4309-8709-E7B95FBC9D0E}" type="pres">
      <dgm:prSet presAssocID="{7C19305C-8F53-4A50-BFC9-513A30DAC57E}" presName="background3" presStyleLbl="node3" presStyleIdx="1" presStyleCnt="5"/>
      <dgm:spPr/>
    </dgm:pt>
    <dgm:pt modelId="{19DC7F99-1713-4BA4-87B6-AEE56C629918}" type="pres">
      <dgm:prSet presAssocID="{7C19305C-8F53-4A50-BFC9-513A30DAC57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7064F0E-01F6-4323-9ABF-26B5D7B02C0F}" type="pres">
      <dgm:prSet presAssocID="{7C19305C-8F53-4A50-BFC9-513A30DAC57E}" presName="hierChild4" presStyleCnt="0"/>
      <dgm:spPr/>
    </dgm:pt>
    <dgm:pt modelId="{F523234C-421C-41EA-8244-2AE409C5CC1D}" type="pres">
      <dgm:prSet presAssocID="{C8654EAF-1354-40C3-B659-2AE2BDDB6507}" presName="Name17" presStyleLbl="parChTrans1D3" presStyleIdx="2" presStyleCnt="5"/>
      <dgm:spPr/>
      <dgm:t>
        <a:bodyPr/>
        <a:lstStyle/>
        <a:p>
          <a:endParaRPr lang="en-IN"/>
        </a:p>
      </dgm:t>
    </dgm:pt>
    <dgm:pt modelId="{1DAF4B69-174D-4933-970D-C1B1911854B3}" type="pres">
      <dgm:prSet presAssocID="{67151BFA-8661-4A8B-B348-7FCE64C1534F}" presName="hierRoot3" presStyleCnt="0"/>
      <dgm:spPr/>
    </dgm:pt>
    <dgm:pt modelId="{2CBDA374-A3B6-4DAE-927A-2D48961A5D97}" type="pres">
      <dgm:prSet presAssocID="{67151BFA-8661-4A8B-B348-7FCE64C1534F}" presName="composite3" presStyleCnt="0"/>
      <dgm:spPr/>
    </dgm:pt>
    <dgm:pt modelId="{D5BF8B99-66E0-4069-9C24-B433142343C9}" type="pres">
      <dgm:prSet presAssocID="{67151BFA-8661-4A8B-B348-7FCE64C1534F}" presName="background3" presStyleLbl="node3" presStyleIdx="2" presStyleCnt="5"/>
      <dgm:spPr/>
    </dgm:pt>
    <dgm:pt modelId="{BC79CD26-32FE-4654-A4B2-E1D2661C30E0}" type="pres">
      <dgm:prSet presAssocID="{67151BFA-8661-4A8B-B348-7FCE64C1534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272F69C-CB49-40DD-818F-85533B146E47}" type="pres">
      <dgm:prSet presAssocID="{67151BFA-8661-4A8B-B348-7FCE64C1534F}" presName="hierChild4" presStyleCnt="0"/>
      <dgm:spPr/>
    </dgm:pt>
    <dgm:pt modelId="{0C8054AA-7D25-47D3-8EE5-7E5C69E69A16}" type="pres">
      <dgm:prSet presAssocID="{0FB74261-B358-41EB-895E-1371502342B7}" presName="Name10" presStyleLbl="parChTrans1D2" presStyleIdx="1" presStyleCnt="2"/>
      <dgm:spPr/>
      <dgm:t>
        <a:bodyPr/>
        <a:lstStyle/>
        <a:p>
          <a:endParaRPr lang="en-IN"/>
        </a:p>
      </dgm:t>
    </dgm:pt>
    <dgm:pt modelId="{E3FB94CE-644F-43E3-B09C-153D68118D9A}" type="pres">
      <dgm:prSet presAssocID="{0FBB66DF-55BA-46FC-B26B-889F8EED8594}" presName="hierRoot2" presStyleCnt="0"/>
      <dgm:spPr/>
    </dgm:pt>
    <dgm:pt modelId="{09DB5086-B5EA-4BFE-808A-32BE5A620568}" type="pres">
      <dgm:prSet presAssocID="{0FBB66DF-55BA-46FC-B26B-889F8EED8594}" presName="composite2" presStyleCnt="0"/>
      <dgm:spPr/>
    </dgm:pt>
    <dgm:pt modelId="{9FDC8EDF-2E19-475A-91CB-74D53AC5D8C0}" type="pres">
      <dgm:prSet presAssocID="{0FBB66DF-55BA-46FC-B26B-889F8EED8594}" presName="background2" presStyleLbl="node2" presStyleIdx="1" presStyleCnt="2"/>
      <dgm:spPr/>
    </dgm:pt>
    <dgm:pt modelId="{7052AB38-1CB2-41A3-B93A-C9FD1D120D92}" type="pres">
      <dgm:prSet presAssocID="{0FBB66DF-55BA-46FC-B26B-889F8EED85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7D50149-0554-42EE-8244-C54F74E02AAC}" type="pres">
      <dgm:prSet presAssocID="{0FBB66DF-55BA-46FC-B26B-889F8EED8594}" presName="hierChild3" presStyleCnt="0"/>
      <dgm:spPr/>
    </dgm:pt>
    <dgm:pt modelId="{28CD3CA1-F99F-47DD-A2FE-9A3877529125}" type="pres">
      <dgm:prSet presAssocID="{DBF6B0C8-7DD6-43B9-91AA-E7C6D8471F63}" presName="Name17" presStyleLbl="parChTrans1D3" presStyleIdx="3" presStyleCnt="5"/>
      <dgm:spPr/>
      <dgm:t>
        <a:bodyPr/>
        <a:lstStyle/>
        <a:p>
          <a:endParaRPr lang="en-IN"/>
        </a:p>
      </dgm:t>
    </dgm:pt>
    <dgm:pt modelId="{389BE83E-5665-4FBE-9BA1-8064D4210662}" type="pres">
      <dgm:prSet presAssocID="{B6C9C0EA-268D-4CF2-8A58-909D892314DE}" presName="hierRoot3" presStyleCnt="0"/>
      <dgm:spPr/>
    </dgm:pt>
    <dgm:pt modelId="{3E2BACF6-BC8D-4974-9BC4-D5EA65BFB1BE}" type="pres">
      <dgm:prSet presAssocID="{B6C9C0EA-268D-4CF2-8A58-909D892314DE}" presName="composite3" presStyleCnt="0"/>
      <dgm:spPr/>
    </dgm:pt>
    <dgm:pt modelId="{6C69FAA0-616D-4C01-A8DE-77F96CA0BF5F}" type="pres">
      <dgm:prSet presAssocID="{B6C9C0EA-268D-4CF2-8A58-909D892314DE}" presName="background3" presStyleLbl="node3" presStyleIdx="3" presStyleCnt="5"/>
      <dgm:spPr/>
    </dgm:pt>
    <dgm:pt modelId="{DCAF2343-E62A-43F3-B8A6-98F0E706AF2D}" type="pres">
      <dgm:prSet presAssocID="{B6C9C0EA-268D-4CF2-8A58-909D892314DE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4627D7B-61DB-4CD3-AE89-892FB661CD63}" type="pres">
      <dgm:prSet presAssocID="{B6C9C0EA-268D-4CF2-8A58-909D892314DE}" presName="hierChild4" presStyleCnt="0"/>
      <dgm:spPr/>
    </dgm:pt>
    <dgm:pt modelId="{7FDEB378-07EB-480B-A998-0DC606CBEBB3}" type="pres">
      <dgm:prSet presAssocID="{F045E596-15AC-4264-AFC2-0A667F8D2574}" presName="Name17" presStyleLbl="parChTrans1D3" presStyleIdx="4" presStyleCnt="5"/>
      <dgm:spPr/>
      <dgm:t>
        <a:bodyPr/>
        <a:lstStyle/>
        <a:p>
          <a:endParaRPr lang="en-IN"/>
        </a:p>
      </dgm:t>
    </dgm:pt>
    <dgm:pt modelId="{69999C73-5AD7-40A3-B79F-1E791755F7B3}" type="pres">
      <dgm:prSet presAssocID="{E712AFE4-D47F-4C33-8262-96C9C3B9E22B}" presName="hierRoot3" presStyleCnt="0"/>
      <dgm:spPr/>
    </dgm:pt>
    <dgm:pt modelId="{902B3621-A494-4730-B305-018AE6E4ACF8}" type="pres">
      <dgm:prSet presAssocID="{E712AFE4-D47F-4C33-8262-96C9C3B9E22B}" presName="composite3" presStyleCnt="0"/>
      <dgm:spPr/>
    </dgm:pt>
    <dgm:pt modelId="{D2ED3E49-AEA0-488E-813C-9B8983606680}" type="pres">
      <dgm:prSet presAssocID="{E712AFE4-D47F-4C33-8262-96C9C3B9E22B}" presName="background3" presStyleLbl="node3" presStyleIdx="4" presStyleCnt="5"/>
      <dgm:spPr/>
    </dgm:pt>
    <dgm:pt modelId="{A9FB66CD-C22D-4632-AC08-DC4D4E0F6348}" type="pres">
      <dgm:prSet presAssocID="{E712AFE4-D47F-4C33-8262-96C9C3B9E22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3B1C8D8-A3CF-477F-9830-6D9DA53FFD3F}" type="pres">
      <dgm:prSet presAssocID="{E712AFE4-D47F-4C33-8262-96C9C3B9E22B}" presName="hierChild4" presStyleCnt="0"/>
      <dgm:spPr/>
    </dgm:pt>
  </dgm:ptLst>
  <dgm:cxnLst>
    <dgm:cxn modelId="{88BE2442-7508-4044-80AB-0B2D83CFE354}" srcId="{0FBB66DF-55BA-46FC-B26B-889F8EED8594}" destId="{E712AFE4-D47F-4C33-8262-96C9C3B9E22B}" srcOrd="1" destOrd="0" parTransId="{F045E596-15AC-4264-AFC2-0A667F8D2574}" sibTransId="{34612BC7-167C-4CB2-9F3E-77BC922ACAE7}"/>
    <dgm:cxn modelId="{CFC19561-F0D7-4F24-82B0-50F88FBC9AF3}" type="presOf" srcId="{DBF6B0C8-7DD6-43B9-91AA-E7C6D8471F63}" destId="{28CD3CA1-F99F-47DD-A2FE-9A3877529125}" srcOrd="0" destOrd="0" presId="urn:microsoft.com/office/officeart/2005/8/layout/hierarchy1"/>
    <dgm:cxn modelId="{97B2D120-0C9B-4BB4-8E07-F1857DAC83F2}" type="presOf" srcId="{0FBB66DF-55BA-46FC-B26B-889F8EED8594}" destId="{7052AB38-1CB2-41A3-B93A-C9FD1D120D92}" srcOrd="0" destOrd="0" presId="urn:microsoft.com/office/officeart/2005/8/layout/hierarchy1"/>
    <dgm:cxn modelId="{BCD23B15-F9A8-4CFD-8DE2-6B481DC44F14}" srcId="{CE094A71-6FDA-495C-BD3D-9C8C7DFA3B60}" destId="{1F4C8D3C-F0CE-4A3C-A37E-86B9A4CC4EE8}" srcOrd="0" destOrd="0" parTransId="{A1EE881F-4184-4535-AF16-65573C3D2B73}" sibTransId="{7EF8E097-08E8-4271-9E02-61FFB8CE8EEA}"/>
    <dgm:cxn modelId="{A06180EE-C2D4-4D03-B85E-8725CEF84422}" srcId="{880C6057-22C4-4BE3-B761-3C1744780D18}" destId="{67151BFA-8661-4A8B-B348-7FCE64C1534F}" srcOrd="2" destOrd="0" parTransId="{C8654EAF-1354-40C3-B659-2AE2BDDB6507}" sibTransId="{1803FF34-BC6E-4063-9E76-22E8F01E0705}"/>
    <dgm:cxn modelId="{22683A1F-9413-4E7B-A326-444DCE657334}" type="presOf" srcId="{4E6FAF27-264D-4191-85F2-B7AC469EBB1F}" destId="{5C01A17A-5445-4842-AAEF-C6E6E9CCFAAD}" srcOrd="0" destOrd="0" presId="urn:microsoft.com/office/officeart/2005/8/layout/hierarchy1"/>
    <dgm:cxn modelId="{58DC2C01-CF96-4A30-8739-EECA07F76898}" type="presOf" srcId="{E712AFE4-D47F-4C33-8262-96C9C3B9E22B}" destId="{A9FB66CD-C22D-4632-AC08-DC4D4E0F6348}" srcOrd="0" destOrd="0" presId="urn:microsoft.com/office/officeart/2005/8/layout/hierarchy1"/>
    <dgm:cxn modelId="{659594CB-E80E-4DEE-9733-4CBDA210D414}" type="presOf" srcId="{A7A68F94-C8F3-47EB-BEE8-BA274B054A94}" destId="{1A98639C-84B8-4F6F-924E-51A45D480598}" srcOrd="0" destOrd="0" presId="urn:microsoft.com/office/officeart/2005/8/layout/hierarchy1"/>
    <dgm:cxn modelId="{6404BF30-120B-4BDB-9A3B-FDF6CF51E9C6}" type="presOf" srcId="{1F4C8D3C-F0CE-4A3C-A37E-86B9A4CC4EE8}" destId="{E25F1FE5-9FFF-453C-B661-4F8EC42C59DB}" srcOrd="0" destOrd="0" presId="urn:microsoft.com/office/officeart/2005/8/layout/hierarchy1"/>
    <dgm:cxn modelId="{DFEEB98C-44C3-4E39-AD73-E85522BC1DEC}" type="presOf" srcId="{880C6057-22C4-4BE3-B761-3C1744780D18}" destId="{E6E0A252-74A5-4DB7-933F-DACDCBDD6536}" srcOrd="0" destOrd="0" presId="urn:microsoft.com/office/officeart/2005/8/layout/hierarchy1"/>
    <dgm:cxn modelId="{C3B0204F-AA80-4F91-A614-86C09AE9E76F}" type="presOf" srcId="{CE094A71-6FDA-495C-BD3D-9C8C7DFA3B60}" destId="{34488555-31E3-4C6F-8808-3D70C046AF2D}" srcOrd="0" destOrd="0" presId="urn:microsoft.com/office/officeart/2005/8/layout/hierarchy1"/>
    <dgm:cxn modelId="{08AB7CA5-E3BC-4136-AF48-37484F568C68}" type="presOf" srcId="{9DB6E46C-94F5-42D6-A822-4241A7C3C64B}" destId="{4C384D3E-AA00-4B0F-AE84-2B1E1B520B93}" srcOrd="0" destOrd="0" presId="urn:microsoft.com/office/officeart/2005/8/layout/hierarchy1"/>
    <dgm:cxn modelId="{1C479A51-5279-4B48-8465-96D55767080B}" type="presOf" srcId="{0FB74261-B358-41EB-895E-1371502342B7}" destId="{0C8054AA-7D25-47D3-8EE5-7E5C69E69A16}" srcOrd="0" destOrd="0" presId="urn:microsoft.com/office/officeart/2005/8/layout/hierarchy1"/>
    <dgm:cxn modelId="{7763DC48-7FE7-4118-8FCD-48449AF777BD}" srcId="{880C6057-22C4-4BE3-B761-3C1744780D18}" destId="{A7A68F94-C8F3-47EB-BEE8-BA274B054A94}" srcOrd="0" destOrd="0" parTransId="{260D4781-334F-43F5-A5F7-B678EABEC4F1}" sibTransId="{495009E4-539C-4A32-B5D3-80E14BC0721A}"/>
    <dgm:cxn modelId="{EEF80A48-0AA6-461C-8009-840C07BAB7F1}" srcId="{880C6057-22C4-4BE3-B761-3C1744780D18}" destId="{7C19305C-8F53-4A50-BFC9-513A30DAC57E}" srcOrd="1" destOrd="0" parTransId="{9DB6E46C-94F5-42D6-A822-4241A7C3C64B}" sibTransId="{6DB41F87-70D9-430B-9CA1-F8C0D598900C}"/>
    <dgm:cxn modelId="{0CC32693-44B9-4E06-BECF-69C2D4C987DC}" srcId="{1F4C8D3C-F0CE-4A3C-A37E-86B9A4CC4EE8}" destId="{880C6057-22C4-4BE3-B761-3C1744780D18}" srcOrd="0" destOrd="0" parTransId="{4E6FAF27-264D-4191-85F2-B7AC469EBB1F}" sibTransId="{4B45016D-970D-4CD7-B43F-1AAB153CF848}"/>
    <dgm:cxn modelId="{221FF374-E6D8-443B-947B-6AAC63F8C77F}" type="presOf" srcId="{C8654EAF-1354-40C3-B659-2AE2BDDB6507}" destId="{F523234C-421C-41EA-8244-2AE409C5CC1D}" srcOrd="0" destOrd="0" presId="urn:microsoft.com/office/officeart/2005/8/layout/hierarchy1"/>
    <dgm:cxn modelId="{3B8D7165-91C9-4683-B4FB-B4EA61D49C34}" type="presOf" srcId="{7C19305C-8F53-4A50-BFC9-513A30DAC57E}" destId="{19DC7F99-1713-4BA4-87B6-AEE56C629918}" srcOrd="0" destOrd="0" presId="urn:microsoft.com/office/officeart/2005/8/layout/hierarchy1"/>
    <dgm:cxn modelId="{32DB3579-F0A3-40DE-B5CE-9F79B2E2730F}" type="presOf" srcId="{67151BFA-8661-4A8B-B348-7FCE64C1534F}" destId="{BC79CD26-32FE-4654-A4B2-E1D2661C30E0}" srcOrd="0" destOrd="0" presId="urn:microsoft.com/office/officeart/2005/8/layout/hierarchy1"/>
    <dgm:cxn modelId="{6B043E0E-5F8D-45C6-A0B4-7DAD482B28DE}" type="presOf" srcId="{B6C9C0EA-268D-4CF2-8A58-909D892314DE}" destId="{DCAF2343-E62A-43F3-B8A6-98F0E706AF2D}" srcOrd="0" destOrd="0" presId="urn:microsoft.com/office/officeart/2005/8/layout/hierarchy1"/>
    <dgm:cxn modelId="{61AF14AF-96AD-46B6-97B8-E06EA2CD5A16}" type="presOf" srcId="{F045E596-15AC-4264-AFC2-0A667F8D2574}" destId="{7FDEB378-07EB-480B-A998-0DC606CBEBB3}" srcOrd="0" destOrd="0" presId="urn:microsoft.com/office/officeart/2005/8/layout/hierarchy1"/>
    <dgm:cxn modelId="{25AE915D-6396-456D-A70E-807947D2ECE8}" type="presOf" srcId="{260D4781-334F-43F5-A5F7-B678EABEC4F1}" destId="{B5D2B60E-B7A8-446C-8A52-1FB010D0E937}" srcOrd="0" destOrd="0" presId="urn:microsoft.com/office/officeart/2005/8/layout/hierarchy1"/>
    <dgm:cxn modelId="{4530AB59-DBB5-482C-AD6D-BB8C029232E6}" srcId="{1F4C8D3C-F0CE-4A3C-A37E-86B9A4CC4EE8}" destId="{0FBB66DF-55BA-46FC-B26B-889F8EED8594}" srcOrd="1" destOrd="0" parTransId="{0FB74261-B358-41EB-895E-1371502342B7}" sibTransId="{E1CFCC88-2F41-4901-9C62-A36D0E27CD3D}"/>
    <dgm:cxn modelId="{64485557-A7A0-41DB-927E-853A475A1B3F}" srcId="{0FBB66DF-55BA-46FC-B26B-889F8EED8594}" destId="{B6C9C0EA-268D-4CF2-8A58-909D892314DE}" srcOrd="0" destOrd="0" parTransId="{DBF6B0C8-7DD6-43B9-91AA-E7C6D8471F63}" sibTransId="{2CE3C0B1-2622-4297-AB42-83E8501BA787}"/>
    <dgm:cxn modelId="{5BBD70F4-66FB-4F33-9B94-2BDBF2388030}" type="presParOf" srcId="{34488555-31E3-4C6F-8808-3D70C046AF2D}" destId="{734AB757-27D9-41D0-ADCD-1025F31B59C4}" srcOrd="0" destOrd="0" presId="urn:microsoft.com/office/officeart/2005/8/layout/hierarchy1"/>
    <dgm:cxn modelId="{053773A0-8379-4A61-8ED9-C41A60A18A81}" type="presParOf" srcId="{734AB757-27D9-41D0-ADCD-1025F31B59C4}" destId="{051B3F3B-2FC0-490C-9520-9BA51D18C958}" srcOrd="0" destOrd="0" presId="urn:microsoft.com/office/officeart/2005/8/layout/hierarchy1"/>
    <dgm:cxn modelId="{5256BC19-CD8E-40F7-B80F-78C4B03697E2}" type="presParOf" srcId="{051B3F3B-2FC0-490C-9520-9BA51D18C958}" destId="{5B8FE677-8997-4630-A397-702319AF0871}" srcOrd="0" destOrd="0" presId="urn:microsoft.com/office/officeart/2005/8/layout/hierarchy1"/>
    <dgm:cxn modelId="{53B90947-17CF-41EC-99CB-E11228CD09D8}" type="presParOf" srcId="{051B3F3B-2FC0-490C-9520-9BA51D18C958}" destId="{E25F1FE5-9FFF-453C-B661-4F8EC42C59DB}" srcOrd="1" destOrd="0" presId="urn:microsoft.com/office/officeart/2005/8/layout/hierarchy1"/>
    <dgm:cxn modelId="{9EF76760-8B8C-424C-84B3-38C8F52F2B09}" type="presParOf" srcId="{734AB757-27D9-41D0-ADCD-1025F31B59C4}" destId="{34DF34C7-C257-40C5-9A74-21BBCFF0388C}" srcOrd="1" destOrd="0" presId="urn:microsoft.com/office/officeart/2005/8/layout/hierarchy1"/>
    <dgm:cxn modelId="{1B68F30E-4986-4E07-8D04-4E4D56F9CF4F}" type="presParOf" srcId="{34DF34C7-C257-40C5-9A74-21BBCFF0388C}" destId="{5C01A17A-5445-4842-AAEF-C6E6E9CCFAAD}" srcOrd="0" destOrd="0" presId="urn:microsoft.com/office/officeart/2005/8/layout/hierarchy1"/>
    <dgm:cxn modelId="{CB4FAADB-2A82-41CC-97B0-0CB200B8A979}" type="presParOf" srcId="{34DF34C7-C257-40C5-9A74-21BBCFF0388C}" destId="{F6A16C2B-7C1E-4423-A254-A1B712149583}" srcOrd="1" destOrd="0" presId="urn:microsoft.com/office/officeart/2005/8/layout/hierarchy1"/>
    <dgm:cxn modelId="{2B1D06AA-C4F5-4188-9F8D-70D316377E48}" type="presParOf" srcId="{F6A16C2B-7C1E-4423-A254-A1B712149583}" destId="{13BB6273-CFF9-430E-B332-80787C20C7DC}" srcOrd="0" destOrd="0" presId="urn:microsoft.com/office/officeart/2005/8/layout/hierarchy1"/>
    <dgm:cxn modelId="{22F94196-8FEA-42A1-816C-D5A9BA329832}" type="presParOf" srcId="{13BB6273-CFF9-430E-B332-80787C20C7DC}" destId="{25A59839-3000-475F-AFA9-E92C952CB70B}" srcOrd="0" destOrd="0" presId="urn:microsoft.com/office/officeart/2005/8/layout/hierarchy1"/>
    <dgm:cxn modelId="{F7A4AE66-3488-4008-85EB-0B8F57309828}" type="presParOf" srcId="{13BB6273-CFF9-430E-B332-80787C20C7DC}" destId="{E6E0A252-74A5-4DB7-933F-DACDCBDD6536}" srcOrd="1" destOrd="0" presId="urn:microsoft.com/office/officeart/2005/8/layout/hierarchy1"/>
    <dgm:cxn modelId="{91A7C802-80A8-4FE6-9FFD-5F6BACD4BD17}" type="presParOf" srcId="{F6A16C2B-7C1E-4423-A254-A1B712149583}" destId="{21B2860C-7854-4790-9F2E-E4B8C0439E1C}" srcOrd="1" destOrd="0" presId="urn:microsoft.com/office/officeart/2005/8/layout/hierarchy1"/>
    <dgm:cxn modelId="{C93383BE-D053-4810-B3A0-72E3166600CF}" type="presParOf" srcId="{21B2860C-7854-4790-9F2E-E4B8C0439E1C}" destId="{B5D2B60E-B7A8-446C-8A52-1FB010D0E937}" srcOrd="0" destOrd="0" presId="urn:microsoft.com/office/officeart/2005/8/layout/hierarchy1"/>
    <dgm:cxn modelId="{7A904AE2-710D-4AB0-9B01-DD32B7C5637F}" type="presParOf" srcId="{21B2860C-7854-4790-9F2E-E4B8C0439E1C}" destId="{8B85E6E3-38F3-4504-B3A7-17F865739A25}" srcOrd="1" destOrd="0" presId="urn:microsoft.com/office/officeart/2005/8/layout/hierarchy1"/>
    <dgm:cxn modelId="{4FE320F3-D17C-4C26-B96D-0BE76DC25FBB}" type="presParOf" srcId="{8B85E6E3-38F3-4504-B3A7-17F865739A25}" destId="{CF25570D-2F8D-4895-8BE3-A36EE3A44E77}" srcOrd="0" destOrd="0" presId="urn:microsoft.com/office/officeart/2005/8/layout/hierarchy1"/>
    <dgm:cxn modelId="{9134F76E-5CCA-4B25-A25E-8AD7B5036BFD}" type="presParOf" srcId="{CF25570D-2F8D-4895-8BE3-A36EE3A44E77}" destId="{FD7AC5FE-418A-46DE-BCAD-4A834FCFE711}" srcOrd="0" destOrd="0" presId="urn:microsoft.com/office/officeart/2005/8/layout/hierarchy1"/>
    <dgm:cxn modelId="{2A8C8FD9-9AD2-4490-88D4-86FE46CC451A}" type="presParOf" srcId="{CF25570D-2F8D-4895-8BE3-A36EE3A44E77}" destId="{1A98639C-84B8-4F6F-924E-51A45D480598}" srcOrd="1" destOrd="0" presId="urn:microsoft.com/office/officeart/2005/8/layout/hierarchy1"/>
    <dgm:cxn modelId="{4639EFF8-D190-46E3-8FC7-0E58DB2DE7AD}" type="presParOf" srcId="{8B85E6E3-38F3-4504-B3A7-17F865739A25}" destId="{631AE9EB-AD62-4924-9DD7-D4F74E16CC7F}" srcOrd="1" destOrd="0" presId="urn:microsoft.com/office/officeart/2005/8/layout/hierarchy1"/>
    <dgm:cxn modelId="{80873BD7-B02B-46CA-871A-98E63FC2FE06}" type="presParOf" srcId="{21B2860C-7854-4790-9F2E-E4B8C0439E1C}" destId="{4C384D3E-AA00-4B0F-AE84-2B1E1B520B93}" srcOrd="2" destOrd="0" presId="urn:microsoft.com/office/officeart/2005/8/layout/hierarchy1"/>
    <dgm:cxn modelId="{11770396-3619-4B96-A437-8B8AB5C6132B}" type="presParOf" srcId="{21B2860C-7854-4790-9F2E-E4B8C0439E1C}" destId="{DC5B959E-3185-4991-89F6-9000F04BA5E3}" srcOrd="3" destOrd="0" presId="urn:microsoft.com/office/officeart/2005/8/layout/hierarchy1"/>
    <dgm:cxn modelId="{A8C6C4B1-9165-43FB-9E44-CF9903E304FC}" type="presParOf" srcId="{DC5B959E-3185-4991-89F6-9000F04BA5E3}" destId="{1F299BA4-077C-4EB9-970D-B008A6E84EA6}" srcOrd="0" destOrd="0" presId="urn:microsoft.com/office/officeart/2005/8/layout/hierarchy1"/>
    <dgm:cxn modelId="{8C26B082-4E10-45FF-9BD9-D9AEE6196BC6}" type="presParOf" srcId="{1F299BA4-077C-4EB9-970D-B008A6E84EA6}" destId="{814AD603-3C5D-4309-8709-E7B95FBC9D0E}" srcOrd="0" destOrd="0" presId="urn:microsoft.com/office/officeart/2005/8/layout/hierarchy1"/>
    <dgm:cxn modelId="{5D64A23C-EE81-4888-BF2D-080CBAF1788C}" type="presParOf" srcId="{1F299BA4-077C-4EB9-970D-B008A6E84EA6}" destId="{19DC7F99-1713-4BA4-87B6-AEE56C629918}" srcOrd="1" destOrd="0" presId="urn:microsoft.com/office/officeart/2005/8/layout/hierarchy1"/>
    <dgm:cxn modelId="{FBBB5F18-BF88-4F77-8188-4155D7F164DC}" type="presParOf" srcId="{DC5B959E-3185-4991-89F6-9000F04BA5E3}" destId="{07064F0E-01F6-4323-9ABF-26B5D7B02C0F}" srcOrd="1" destOrd="0" presId="urn:microsoft.com/office/officeart/2005/8/layout/hierarchy1"/>
    <dgm:cxn modelId="{85F387E3-6BB9-44A6-AA82-608A94D5429A}" type="presParOf" srcId="{21B2860C-7854-4790-9F2E-E4B8C0439E1C}" destId="{F523234C-421C-41EA-8244-2AE409C5CC1D}" srcOrd="4" destOrd="0" presId="urn:microsoft.com/office/officeart/2005/8/layout/hierarchy1"/>
    <dgm:cxn modelId="{5F577293-BE9D-4054-86E5-7EAA0A8082B7}" type="presParOf" srcId="{21B2860C-7854-4790-9F2E-E4B8C0439E1C}" destId="{1DAF4B69-174D-4933-970D-C1B1911854B3}" srcOrd="5" destOrd="0" presId="urn:microsoft.com/office/officeart/2005/8/layout/hierarchy1"/>
    <dgm:cxn modelId="{A4D7CBCD-224B-41F4-A28F-2F25E36D7695}" type="presParOf" srcId="{1DAF4B69-174D-4933-970D-C1B1911854B3}" destId="{2CBDA374-A3B6-4DAE-927A-2D48961A5D97}" srcOrd="0" destOrd="0" presId="urn:microsoft.com/office/officeart/2005/8/layout/hierarchy1"/>
    <dgm:cxn modelId="{F2B8FEFD-A39B-4D38-AA2A-17AD5410A995}" type="presParOf" srcId="{2CBDA374-A3B6-4DAE-927A-2D48961A5D97}" destId="{D5BF8B99-66E0-4069-9C24-B433142343C9}" srcOrd="0" destOrd="0" presId="urn:microsoft.com/office/officeart/2005/8/layout/hierarchy1"/>
    <dgm:cxn modelId="{B3B0A453-9AF4-4B2F-AE18-DAA26F7874F4}" type="presParOf" srcId="{2CBDA374-A3B6-4DAE-927A-2D48961A5D97}" destId="{BC79CD26-32FE-4654-A4B2-E1D2661C30E0}" srcOrd="1" destOrd="0" presId="urn:microsoft.com/office/officeart/2005/8/layout/hierarchy1"/>
    <dgm:cxn modelId="{59E09C04-815D-4547-BC3C-A333B740CDE3}" type="presParOf" srcId="{1DAF4B69-174D-4933-970D-C1B1911854B3}" destId="{3272F69C-CB49-40DD-818F-85533B146E47}" srcOrd="1" destOrd="0" presId="urn:microsoft.com/office/officeart/2005/8/layout/hierarchy1"/>
    <dgm:cxn modelId="{D6CC3E28-58B2-4F1C-880B-44CA168CE320}" type="presParOf" srcId="{34DF34C7-C257-40C5-9A74-21BBCFF0388C}" destId="{0C8054AA-7D25-47D3-8EE5-7E5C69E69A16}" srcOrd="2" destOrd="0" presId="urn:microsoft.com/office/officeart/2005/8/layout/hierarchy1"/>
    <dgm:cxn modelId="{BDAC9DEE-3A13-4177-8DDF-02DFC2F73FCC}" type="presParOf" srcId="{34DF34C7-C257-40C5-9A74-21BBCFF0388C}" destId="{E3FB94CE-644F-43E3-B09C-153D68118D9A}" srcOrd="3" destOrd="0" presId="urn:microsoft.com/office/officeart/2005/8/layout/hierarchy1"/>
    <dgm:cxn modelId="{94B11989-AEDD-4B56-9118-79A74E69ACB0}" type="presParOf" srcId="{E3FB94CE-644F-43E3-B09C-153D68118D9A}" destId="{09DB5086-B5EA-4BFE-808A-32BE5A620568}" srcOrd="0" destOrd="0" presId="urn:microsoft.com/office/officeart/2005/8/layout/hierarchy1"/>
    <dgm:cxn modelId="{7537E719-5BFB-477A-B457-8BCF463FF687}" type="presParOf" srcId="{09DB5086-B5EA-4BFE-808A-32BE5A620568}" destId="{9FDC8EDF-2E19-475A-91CB-74D53AC5D8C0}" srcOrd="0" destOrd="0" presId="urn:microsoft.com/office/officeart/2005/8/layout/hierarchy1"/>
    <dgm:cxn modelId="{BFDA7A84-5232-495C-80FD-EB44F64CDBAE}" type="presParOf" srcId="{09DB5086-B5EA-4BFE-808A-32BE5A620568}" destId="{7052AB38-1CB2-41A3-B93A-C9FD1D120D92}" srcOrd="1" destOrd="0" presId="urn:microsoft.com/office/officeart/2005/8/layout/hierarchy1"/>
    <dgm:cxn modelId="{FE165C19-5E90-4F38-B9B2-EEE86D22990D}" type="presParOf" srcId="{E3FB94CE-644F-43E3-B09C-153D68118D9A}" destId="{D7D50149-0554-42EE-8244-C54F74E02AAC}" srcOrd="1" destOrd="0" presId="urn:microsoft.com/office/officeart/2005/8/layout/hierarchy1"/>
    <dgm:cxn modelId="{75453F98-D4A1-41E0-80F0-B3487F4D1F8F}" type="presParOf" srcId="{D7D50149-0554-42EE-8244-C54F74E02AAC}" destId="{28CD3CA1-F99F-47DD-A2FE-9A3877529125}" srcOrd="0" destOrd="0" presId="urn:microsoft.com/office/officeart/2005/8/layout/hierarchy1"/>
    <dgm:cxn modelId="{78C84AC3-E16F-4FB2-918F-F9E8C9D6A627}" type="presParOf" srcId="{D7D50149-0554-42EE-8244-C54F74E02AAC}" destId="{389BE83E-5665-4FBE-9BA1-8064D4210662}" srcOrd="1" destOrd="0" presId="urn:microsoft.com/office/officeart/2005/8/layout/hierarchy1"/>
    <dgm:cxn modelId="{4A73D682-D88C-43A7-8FEA-01D8E95DB804}" type="presParOf" srcId="{389BE83E-5665-4FBE-9BA1-8064D4210662}" destId="{3E2BACF6-BC8D-4974-9BC4-D5EA65BFB1BE}" srcOrd="0" destOrd="0" presId="urn:microsoft.com/office/officeart/2005/8/layout/hierarchy1"/>
    <dgm:cxn modelId="{F4750764-D896-4178-AC1E-E5A56A3D16C7}" type="presParOf" srcId="{3E2BACF6-BC8D-4974-9BC4-D5EA65BFB1BE}" destId="{6C69FAA0-616D-4C01-A8DE-77F96CA0BF5F}" srcOrd="0" destOrd="0" presId="urn:microsoft.com/office/officeart/2005/8/layout/hierarchy1"/>
    <dgm:cxn modelId="{10C7626E-C8B7-4AFC-9FEF-5E768BEC8B23}" type="presParOf" srcId="{3E2BACF6-BC8D-4974-9BC4-D5EA65BFB1BE}" destId="{DCAF2343-E62A-43F3-B8A6-98F0E706AF2D}" srcOrd="1" destOrd="0" presId="urn:microsoft.com/office/officeart/2005/8/layout/hierarchy1"/>
    <dgm:cxn modelId="{387923FD-F19C-4B79-B923-5B80E90233BF}" type="presParOf" srcId="{389BE83E-5665-4FBE-9BA1-8064D4210662}" destId="{74627D7B-61DB-4CD3-AE89-892FB661CD63}" srcOrd="1" destOrd="0" presId="urn:microsoft.com/office/officeart/2005/8/layout/hierarchy1"/>
    <dgm:cxn modelId="{31F0EC74-6846-4832-9C20-C3EF3BDFFC2D}" type="presParOf" srcId="{D7D50149-0554-42EE-8244-C54F74E02AAC}" destId="{7FDEB378-07EB-480B-A998-0DC606CBEBB3}" srcOrd="2" destOrd="0" presId="urn:microsoft.com/office/officeart/2005/8/layout/hierarchy1"/>
    <dgm:cxn modelId="{17DB870B-9AD0-4014-83DB-6FA23EFC8DD6}" type="presParOf" srcId="{D7D50149-0554-42EE-8244-C54F74E02AAC}" destId="{69999C73-5AD7-40A3-B79F-1E791755F7B3}" srcOrd="3" destOrd="0" presId="urn:microsoft.com/office/officeart/2005/8/layout/hierarchy1"/>
    <dgm:cxn modelId="{57C66478-C2F6-4998-84AB-50221880F9A1}" type="presParOf" srcId="{69999C73-5AD7-40A3-B79F-1E791755F7B3}" destId="{902B3621-A494-4730-B305-018AE6E4ACF8}" srcOrd="0" destOrd="0" presId="urn:microsoft.com/office/officeart/2005/8/layout/hierarchy1"/>
    <dgm:cxn modelId="{883AA70A-146A-4B49-A538-E0FAEED02D18}" type="presParOf" srcId="{902B3621-A494-4730-B305-018AE6E4ACF8}" destId="{D2ED3E49-AEA0-488E-813C-9B8983606680}" srcOrd="0" destOrd="0" presId="urn:microsoft.com/office/officeart/2005/8/layout/hierarchy1"/>
    <dgm:cxn modelId="{14DD3305-B829-4BA4-A23E-C1D14819DA35}" type="presParOf" srcId="{902B3621-A494-4730-B305-018AE6E4ACF8}" destId="{A9FB66CD-C22D-4632-AC08-DC4D4E0F6348}" srcOrd="1" destOrd="0" presId="urn:microsoft.com/office/officeart/2005/8/layout/hierarchy1"/>
    <dgm:cxn modelId="{71A6D2E4-3442-4239-A4B4-1AB9311F6405}" type="presParOf" srcId="{69999C73-5AD7-40A3-B79F-1E791755F7B3}" destId="{33B1C8D8-A3CF-477F-9830-6D9DA53FFD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EB378-07EB-480B-A998-0DC606CBEBB3}">
      <dsp:nvSpPr>
        <dsp:cNvPr id="0" name=""/>
        <dsp:cNvSpPr/>
      </dsp:nvSpPr>
      <dsp:spPr>
        <a:xfrm>
          <a:off x="8836086" y="3859554"/>
          <a:ext cx="1129711" cy="537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86"/>
              </a:lnTo>
              <a:lnTo>
                <a:pt x="1129711" y="366386"/>
              </a:lnTo>
              <a:lnTo>
                <a:pt x="1129711" y="5376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D3CA1-F99F-47DD-A2FE-9A3877529125}">
      <dsp:nvSpPr>
        <dsp:cNvPr id="0" name=""/>
        <dsp:cNvSpPr/>
      </dsp:nvSpPr>
      <dsp:spPr>
        <a:xfrm>
          <a:off x="7706374" y="3859554"/>
          <a:ext cx="1129711" cy="537640"/>
        </a:xfrm>
        <a:custGeom>
          <a:avLst/>
          <a:gdLst/>
          <a:ahLst/>
          <a:cxnLst/>
          <a:rect l="0" t="0" r="0" b="0"/>
          <a:pathLst>
            <a:path>
              <a:moveTo>
                <a:pt x="1129711" y="0"/>
              </a:moveTo>
              <a:lnTo>
                <a:pt x="1129711" y="366386"/>
              </a:lnTo>
              <a:lnTo>
                <a:pt x="0" y="366386"/>
              </a:lnTo>
              <a:lnTo>
                <a:pt x="0" y="5376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054AA-7D25-47D3-8EE5-7E5C69E69A16}">
      <dsp:nvSpPr>
        <dsp:cNvPr id="0" name=""/>
        <dsp:cNvSpPr/>
      </dsp:nvSpPr>
      <dsp:spPr>
        <a:xfrm>
          <a:off x="6011806" y="2148041"/>
          <a:ext cx="2824279" cy="537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86"/>
              </a:lnTo>
              <a:lnTo>
                <a:pt x="2824279" y="366386"/>
              </a:lnTo>
              <a:lnTo>
                <a:pt x="2824279" y="5376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3234C-421C-41EA-8244-2AE409C5CC1D}">
      <dsp:nvSpPr>
        <dsp:cNvPr id="0" name=""/>
        <dsp:cNvSpPr/>
      </dsp:nvSpPr>
      <dsp:spPr>
        <a:xfrm>
          <a:off x="3187527" y="3859554"/>
          <a:ext cx="2259423" cy="537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86"/>
              </a:lnTo>
              <a:lnTo>
                <a:pt x="2259423" y="366386"/>
              </a:lnTo>
              <a:lnTo>
                <a:pt x="2259423" y="5376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84D3E-AA00-4B0F-AE84-2B1E1B520B93}">
      <dsp:nvSpPr>
        <dsp:cNvPr id="0" name=""/>
        <dsp:cNvSpPr/>
      </dsp:nvSpPr>
      <dsp:spPr>
        <a:xfrm>
          <a:off x="3141807" y="3859554"/>
          <a:ext cx="91440" cy="537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6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B60E-B7A8-446C-8A52-1FB010D0E937}">
      <dsp:nvSpPr>
        <dsp:cNvPr id="0" name=""/>
        <dsp:cNvSpPr/>
      </dsp:nvSpPr>
      <dsp:spPr>
        <a:xfrm>
          <a:off x="928103" y="3859554"/>
          <a:ext cx="2259423" cy="537640"/>
        </a:xfrm>
        <a:custGeom>
          <a:avLst/>
          <a:gdLst/>
          <a:ahLst/>
          <a:cxnLst/>
          <a:rect l="0" t="0" r="0" b="0"/>
          <a:pathLst>
            <a:path>
              <a:moveTo>
                <a:pt x="2259423" y="0"/>
              </a:moveTo>
              <a:lnTo>
                <a:pt x="2259423" y="366386"/>
              </a:lnTo>
              <a:lnTo>
                <a:pt x="0" y="366386"/>
              </a:lnTo>
              <a:lnTo>
                <a:pt x="0" y="5376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1A17A-5445-4842-AAEF-C6E6E9CCFAAD}">
      <dsp:nvSpPr>
        <dsp:cNvPr id="0" name=""/>
        <dsp:cNvSpPr/>
      </dsp:nvSpPr>
      <dsp:spPr>
        <a:xfrm>
          <a:off x="3187527" y="2148041"/>
          <a:ext cx="2824279" cy="537640"/>
        </a:xfrm>
        <a:custGeom>
          <a:avLst/>
          <a:gdLst/>
          <a:ahLst/>
          <a:cxnLst/>
          <a:rect l="0" t="0" r="0" b="0"/>
          <a:pathLst>
            <a:path>
              <a:moveTo>
                <a:pt x="2824279" y="0"/>
              </a:moveTo>
              <a:lnTo>
                <a:pt x="2824279" y="366386"/>
              </a:lnTo>
              <a:lnTo>
                <a:pt x="0" y="366386"/>
              </a:lnTo>
              <a:lnTo>
                <a:pt x="0" y="5376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FE677-8997-4630-A397-702319AF0871}">
      <dsp:nvSpPr>
        <dsp:cNvPr id="0" name=""/>
        <dsp:cNvSpPr/>
      </dsp:nvSpPr>
      <dsp:spPr>
        <a:xfrm>
          <a:off x="5087497" y="974167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F1FE5-9FFF-453C-B661-4F8EC42C59DB}">
      <dsp:nvSpPr>
        <dsp:cNvPr id="0" name=""/>
        <dsp:cNvSpPr/>
      </dsp:nvSpPr>
      <dsp:spPr>
        <a:xfrm>
          <a:off x="5292899" y="1169299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characteristics</a:t>
          </a:r>
        </a:p>
      </dsp:txBody>
      <dsp:txXfrm>
        <a:off x="5327281" y="1203681"/>
        <a:ext cx="1779855" cy="1105109"/>
      </dsp:txXfrm>
    </dsp:sp>
    <dsp:sp modelId="{25A59839-3000-475F-AFA9-E92C952CB70B}">
      <dsp:nvSpPr>
        <dsp:cNvPr id="0" name=""/>
        <dsp:cNvSpPr/>
      </dsp:nvSpPr>
      <dsp:spPr>
        <a:xfrm>
          <a:off x="2263217" y="2685681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0A252-74A5-4DB7-933F-DACDCBDD6536}">
      <dsp:nvSpPr>
        <dsp:cNvPr id="0" name=""/>
        <dsp:cNvSpPr/>
      </dsp:nvSpPr>
      <dsp:spPr>
        <a:xfrm>
          <a:off x="2468619" y="2880813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Attention to realistic detail  </a:t>
          </a:r>
        </a:p>
      </dsp:txBody>
      <dsp:txXfrm>
        <a:off x="2503001" y="2915195"/>
        <a:ext cx="1779855" cy="1105109"/>
      </dsp:txXfrm>
    </dsp:sp>
    <dsp:sp modelId="{FD7AC5FE-418A-46DE-BCAD-4A834FCFE711}">
      <dsp:nvSpPr>
        <dsp:cNvPr id="0" name=""/>
        <dsp:cNvSpPr/>
      </dsp:nvSpPr>
      <dsp:spPr>
        <a:xfrm>
          <a:off x="3793" y="4397194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8639C-84B8-4F6F-924E-51A45D480598}">
      <dsp:nvSpPr>
        <dsp:cNvPr id="0" name=""/>
        <dsp:cNvSpPr/>
      </dsp:nvSpPr>
      <dsp:spPr>
        <a:xfrm>
          <a:off x="209195" y="4592326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Returned to the nature </a:t>
          </a:r>
        </a:p>
      </dsp:txBody>
      <dsp:txXfrm>
        <a:off x="243577" y="4626708"/>
        <a:ext cx="1779855" cy="1105109"/>
      </dsp:txXfrm>
    </dsp:sp>
    <dsp:sp modelId="{814AD603-3C5D-4309-8709-E7B95FBC9D0E}">
      <dsp:nvSpPr>
        <dsp:cNvPr id="0" name=""/>
        <dsp:cNvSpPr/>
      </dsp:nvSpPr>
      <dsp:spPr>
        <a:xfrm>
          <a:off x="2263217" y="4397194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C7F99-1713-4BA4-87B6-AEE56C629918}">
      <dsp:nvSpPr>
        <dsp:cNvPr id="0" name=""/>
        <dsp:cNvSpPr/>
      </dsp:nvSpPr>
      <dsp:spPr>
        <a:xfrm>
          <a:off x="2468619" y="4592326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Elaborate care in painting picture </a:t>
          </a:r>
        </a:p>
      </dsp:txBody>
      <dsp:txXfrm>
        <a:off x="2503001" y="4626708"/>
        <a:ext cx="1779855" cy="1105109"/>
      </dsp:txXfrm>
    </dsp:sp>
    <dsp:sp modelId="{D5BF8B99-66E0-4069-9C24-B433142343C9}">
      <dsp:nvSpPr>
        <dsp:cNvPr id="0" name=""/>
        <dsp:cNvSpPr/>
      </dsp:nvSpPr>
      <dsp:spPr>
        <a:xfrm>
          <a:off x="4522641" y="4397194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9CD26-32FE-4654-A4B2-E1D2661C30E0}">
      <dsp:nvSpPr>
        <dsp:cNvPr id="0" name=""/>
        <dsp:cNvSpPr/>
      </dsp:nvSpPr>
      <dsp:spPr>
        <a:xfrm>
          <a:off x="4728043" y="4592326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Rossetti`s "Girlhood  of Mary Virgin". </a:t>
          </a:r>
          <a:endParaRPr lang="EN-US" sz="1700" kern="1200" dirty="0"/>
        </a:p>
      </dsp:txBody>
      <dsp:txXfrm>
        <a:off x="4762425" y="4626708"/>
        <a:ext cx="1779855" cy="1105109"/>
      </dsp:txXfrm>
    </dsp:sp>
    <dsp:sp modelId="{9FDC8EDF-2E19-475A-91CB-74D53AC5D8C0}">
      <dsp:nvSpPr>
        <dsp:cNvPr id="0" name=""/>
        <dsp:cNvSpPr/>
      </dsp:nvSpPr>
      <dsp:spPr>
        <a:xfrm>
          <a:off x="7911776" y="2685681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2AB38-1CB2-41A3-B93A-C9FD1D120D92}">
      <dsp:nvSpPr>
        <dsp:cNvPr id="0" name=""/>
        <dsp:cNvSpPr/>
      </dsp:nvSpPr>
      <dsp:spPr>
        <a:xfrm>
          <a:off x="8117178" y="2880813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use of symbolism </a:t>
          </a:r>
        </a:p>
      </dsp:txBody>
      <dsp:txXfrm>
        <a:off x="8151560" y="2915195"/>
        <a:ext cx="1779855" cy="1105109"/>
      </dsp:txXfrm>
    </dsp:sp>
    <dsp:sp modelId="{6C69FAA0-616D-4C01-A8DE-77F96CA0BF5F}">
      <dsp:nvSpPr>
        <dsp:cNvPr id="0" name=""/>
        <dsp:cNvSpPr/>
      </dsp:nvSpPr>
      <dsp:spPr>
        <a:xfrm>
          <a:off x="6782064" y="4397194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F2343-E62A-43F3-B8A6-98F0E706AF2D}">
      <dsp:nvSpPr>
        <dsp:cNvPr id="0" name=""/>
        <dsp:cNvSpPr/>
      </dsp:nvSpPr>
      <dsp:spPr>
        <a:xfrm>
          <a:off x="6987467" y="4592326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Acquired from Italian poet </a:t>
          </a:r>
          <a:endParaRPr lang="EN-US" sz="1700" kern="1200" dirty="0"/>
        </a:p>
      </dsp:txBody>
      <dsp:txXfrm>
        <a:off x="7021849" y="4626708"/>
        <a:ext cx="1779855" cy="1105109"/>
      </dsp:txXfrm>
    </dsp:sp>
    <dsp:sp modelId="{D2ED3E49-AEA0-488E-813C-9B8983606680}">
      <dsp:nvSpPr>
        <dsp:cNvPr id="0" name=""/>
        <dsp:cNvSpPr/>
      </dsp:nvSpPr>
      <dsp:spPr>
        <a:xfrm>
          <a:off x="9041488" y="4397194"/>
          <a:ext cx="1848619" cy="1173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B66CD-C22D-4632-AC08-DC4D4E0F6348}">
      <dsp:nvSpPr>
        <dsp:cNvPr id="0" name=""/>
        <dsp:cNvSpPr/>
      </dsp:nvSpPr>
      <dsp:spPr>
        <a:xfrm>
          <a:off x="9246890" y="4592326"/>
          <a:ext cx="1848619" cy="1173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Realists as well as medievalists.</a:t>
          </a:r>
          <a:endParaRPr lang="EN-US" sz="1700" kern="1200" dirty="0"/>
        </a:p>
      </dsp:txBody>
      <dsp:txXfrm>
        <a:off x="9281272" y="4626708"/>
        <a:ext cx="1779855" cy="110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B02C1-476B-41B8-9A3B-76432314F7F7}" type="datetimeFigureOut">
              <a:rPr lang="en-US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7DFA-8AF9-4B74-A544-563F8A5CF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7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30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49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74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05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61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24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23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F7DFA-8AF9-4B74-A544-563F8A5CFA8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6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37" y="757881"/>
            <a:ext cx="8410831" cy="26031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Pre-</a:t>
            </a:r>
            <a:r>
              <a:rPr lang="en-US" dirty="0" err="1" smtClean="0">
                <a:solidFill>
                  <a:schemeClr val="tx1"/>
                </a:solidFill>
              </a:rPr>
              <a:t>raphaelitism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919" y="3492842"/>
            <a:ext cx="8676222" cy="1174407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Dr. </a:t>
            </a:r>
            <a:r>
              <a:rPr lang="en-US" sz="1800" dirty="0" err="1" smtClean="0">
                <a:solidFill>
                  <a:schemeClr val="tx1"/>
                </a:solidFill>
              </a:rPr>
              <a:t>Lakshmi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Muthukumar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Head, Department of English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SIES College of arts, science and commerce (autonomous), </a:t>
            </a:r>
            <a:r>
              <a:rPr lang="en-US" sz="1800" dirty="0" err="1" smtClean="0">
                <a:solidFill>
                  <a:schemeClr val="tx1"/>
                </a:solidFill>
              </a:rPr>
              <a:t>sion</a:t>
            </a:r>
            <a:r>
              <a:rPr lang="en-US" sz="1800" dirty="0" smtClean="0">
                <a:solidFill>
                  <a:schemeClr val="tx1"/>
                </a:solidFill>
              </a:rPr>
              <a:t> west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2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you!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                        Introduction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Opposed </a:t>
            </a:r>
            <a:r>
              <a:rPr lang="en-US" sz="3200" dirty="0" err="1" smtClean="0"/>
              <a:t>victorianism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Pre-</a:t>
            </a:r>
            <a:r>
              <a:rPr lang="en-US" sz="3200" dirty="0" err="1" smtClean="0">
                <a:solidFill>
                  <a:schemeClr val="tx1"/>
                </a:solidFill>
              </a:rPr>
              <a:t>raphaelitism</a:t>
            </a:r>
            <a:r>
              <a:rPr lang="en-US" sz="3200" dirty="0" smtClean="0">
                <a:solidFill>
                  <a:schemeClr val="tx1"/>
                </a:solidFill>
              </a:rPr>
              <a:t> was aesthetic In nature and was an attempt to revive the spirit of the romantic revival movement 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It was inspired by the </a:t>
            </a:r>
            <a:r>
              <a:rPr lang="en-US" sz="3200" dirty="0">
                <a:solidFill>
                  <a:schemeClr val="tx1"/>
                </a:solidFill>
              </a:rPr>
              <a:t>Oxford </a:t>
            </a:r>
            <a:r>
              <a:rPr lang="en-US" sz="3200" dirty="0" smtClean="0">
                <a:solidFill>
                  <a:schemeClr val="tx1"/>
                </a:solidFill>
              </a:rPr>
              <a:t>movement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2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115" y="-752475"/>
            <a:ext cx="9905998" cy="1905000"/>
          </a:xfrm>
        </p:spPr>
        <p:txBody>
          <a:bodyPr/>
          <a:lstStyle/>
          <a:p>
            <a:r>
              <a:rPr lang="en-US" dirty="0"/>
              <a:t>                              </a:t>
            </a:r>
            <a:r>
              <a:rPr lang="en-US" sz="3600" dirty="0"/>
              <a:t>  Causes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14" y="1485900"/>
            <a:ext cx="10682386" cy="613811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Was originally a </a:t>
            </a:r>
            <a:r>
              <a:rPr lang="en-US" sz="3200" dirty="0" smtClean="0"/>
              <a:t>painters’ </a:t>
            </a:r>
            <a:r>
              <a:rPr lang="en-US" sz="3200" dirty="0"/>
              <a:t>movement started in </a:t>
            </a:r>
            <a:r>
              <a:rPr lang="en-US" sz="3200" dirty="0" smtClean="0"/>
              <a:t>1848</a:t>
            </a:r>
            <a:endParaRPr lang="en-US" sz="3200" dirty="0"/>
          </a:p>
          <a:p>
            <a:r>
              <a:rPr lang="en-US" sz="3200" dirty="0" smtClean="0">
                <a:solidFill>
                  <a:schemeClr val="tx1"/>
                </a:solidFill>
              </a:rPr>
              <a:t>Victorian </a:t>
            </a:r>
            <a:r>
              <a:rPr lang="en-US" sz="3200" dirty="0">
                <a:solidFill>
                  <a:schemeClr val="tx1"/>
                </a:solidFill>
              </a:rPr>
              <a:t>art showed absence of inspiration, the cause of pre-raphaelitism was a protest against painters like sir Joshua Reynolds who followed the grand style of 18th century academics of </a:t>
            </a:r>
            <a:r>
              <a:rPr lang="en-US" sz="3200" dirty="0" smtClean="0">
                <a:solidFill>
                  <a:schemeClr val="tx1"/>
                </a:solidFill>
              </a:rPr>
              <a:t>art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</a:p>
          <a:p>
            <a:r>
              <a:rPr lang="en-US" sz="3200" dirty="0">
                <a:solidFill>
                  <a:schemeClr val="tx1"/>
                </a:solidFill>
              </a:rPr>
              <a:t>Ruskin`s book "modern poetry</a:t>
            </a:r>
            <a:r>
              <a:rPr lang="en-US" sz="3200" dirty="0" smtClean="0">
                <a:solidFill>
                  <a:schemeClr val="tx1"/>
                </a:solidFill>
              </a:rPr>
              <a:t>"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The English </a:t>
            </a:r>
            <a:r>
              <a:rPr lang="en-US" sz="3200" dirty="0" smtClean="0">
                <a:solidFill>
                  <a:schemeClr val="tx1"/>
                </a:solidFill>
              </a:rPr>
              <a:t>painters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They called themselves pre-raphaelites to emphasize their </a:t>
            </a:r>
            <a:r>
              <a:rPr lang="en-US" sz="3200" dirty="0" smtClean="0">
                <a:solidFill>
                  <a:schemeClr val="tx1"/>
                </a:solidFill>
              </a:rPr>
              <a:t>allegiance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They identified with early Italian poets whose art </a:t>
            </a:r>
            <a:r>
              <a:rPr lang="en-US" sz="3200" dirty="0" smtClean="0">
                <a:solidFill>
                  <a:schemeClr val="tx1"/>
                </a:solidFill>
              </a:rPr>
              <a:t>was </a:t>
            </a:r>
            <a:r>
              <a:rPr lang="en-US" sz="3200" dirty="0">
                <a:solidFill>
                  <a:schemeClr val="tx1"/>
                </a:solidFill>
              </a:rPr>
              <a:t>realistic and passionate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8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1073022"/>
              </p:ext>
            </p:extLst>
          </p:nvPr>
        </p:nvGraphicFramePr>
        <p:xfrm>
          <a:off x="247710" y="-695325"/>
          <a:ext cx="11099304" cy="674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473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 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Pre-raphaelites turned to </a:t>
            </a:r>
            <a:r>
              <a:rPr lang="en-US" sz="3200" dirty="0" smtClean="0"/>
              <a:t>Keats</a:t>
            </a:r>
            <a:endParaRPr lang="en-US" sz="3200" dirty="0"/>
          </a:p>
          <a:p>
            <a:r>
              <a:rPr lang="en-US" sz="3200" dirty="0">
                <a:solidFill>
                  <a:schemeClr val="tx1"/>
                </a:solidFill>
              </a:rPr>
              <a:t>They opposed Arnold`S view of </a:t>
            </a:r>
            <a:r>
              <a:rPr lang="en-US" sz="3200" dirty="0" smtClean="0">
                <a:solidFill>
                  <a:schemeClr val="tx1"/>
                </a:solidFill>
              </a:rPr>
              <a:t>poetry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They wrote for the sake of </a:t>
            </a:r>
            <a:r>
              <a:rPr lang="en-US" sz="3200" dirty="0" smtClean="0">
                <a:solidFill>
                  <a:schemeClr val="tx1"/>
                </a:solidFill>
              </a:rPr>
              <a:t>poetry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  Differed from </a:t>
            </a:r>
            <a:r>
              <a:rPr lang="en-US" sz="3200" dirty="0" smtClean="0">
                <a:solidFill>
                  <a:schemeClr val="tx1"/>
                </a:solidFill>
              </a:rPr>
              <a:t>other Victorian poets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                            </a:t>
            </a:r>
            <a:r>
              <a:rPr lang="en-US" dirty="0" err="1" smtClean="0">
                <a:solidFill>
                  <a:schemeClr val="tx1"/>
                </a:solidFill>
              </a:rPr>
              <a:t>d.g.Rossetti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Picture Placeholder 4" descr="dante gabriel rossett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6870357" y="1054444"/>
            <a:ext cx="4686212" cy="3171567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r>
              <a:rPr lang="en-US" sz="6000" dirty="0" smtClean="0"/>
              <a:t>Dominant </a:t>
            </a:r>
            <a:r>
              <a:rPr lang="en-US" sz="6000" dirty="0"/>
              <a:t>personality, poetry pure art</a:t>
            </a:r>
          </a:p>
          <a:p>
            <a:r>
              <a:rPr lang="en-US" sz="6000" dirty="0" smtClean="0">
                <a:solidFill>
                  <a:schemeClr val="tx1"/>
                </a:solidFill>
              </a:rPr>
              <a:t>The </a:t>
            </a:r>
            <a:r>
              <a:rPr lang="en-US" sz="6000" dirty="0">
                <a:solidFill>
                  <a:schemeClr val="tx1"/>
                </a:solidFill>
              </a:rPr>
              <a:t>Blessed Damozel- chief qualities of </a:t>
            </a:r>
            <a:r>
              <a:rPr lang="en-US" sz="6000" dirty="0" smtClean="0">
                <a:solidFill>
                  <a:schemeClr val="tx1"/>
                </a:solidFill>
              </a:rPr>
              <a:t>the pre-</a:t>
            </a:r>
            <a:r>
              <a:rPr lang="en-US" sz="6000" dirty="0" err="1" smtClean="0">
                <a:solidFill>
                  <a:schemeClr val="tx1"/>
                </a:solidFill>
              </a:rPr>
              <a:t>raphaelite</a:t>
            </a:r>
            <a:r>
              <a:rPr lang="en-US" sz="6000" dirty="0" smtClean="0">
                <a:solidFill>
                  <a:schemeClr val="tx1"/>
                </a:solidFill>
              </a:rPr>
              <a:t> school evident in his work</a:t>
            </a:r>
            <a:r>
              <a:rPr lang="en-US" sz="6000" dirty="0">
                <a:solidFill>
                  <a:schemeClr val="tx1"/>
                </a:solidFill>
              </a:rPr>
              <a:t> </a:t>
            </a:r>
          </a:p>
          <a:p>
            <a:r>
              <a:rPr lang="en-US" sz="6000" dirty="0" smtClean="0">
                <a:solidFill>
                  <a:schemeClr val="tx1"/>
                </a:solidFill>
              </a:rPr>
              <a:t>Closer </a:t>
            </a:r>
            <a:r>
              <a:rPr lang="en-US" sz="6000" dirty="0">
                <a:solidFill>
                  <a:schemeClr val="tx1"/>
                </a:solidFill>
              </a:rPr>
              <a:t>to Keats than to </a:t>
            </a:r>
            <a:r>
              <a:rPr lang="en-US" sz="6000" dirty="0" smtClean="0">
                <a:solidFill>
                  <a:schemeClr val="tx1"/>
                </a:solidFill>
              </a:rPr>
              <a:t>Browning</a:t>
            </a:r>
            <a:endParaRPr lang="en-US" sz="6000" dirty="0">
              <a:solidFill>
                <a:schemeClr val="tx1"/>
              </a:solidFill>
            </a:endParaRPr>
          </a:p>
          <a:p>
            <a:r>
              <a:rPr lang="en-US" sz="6000" dirty="0">
                <a:solidFill>
                  <a:schemeClr val="tx1"/>
                </a:solidFill>
              </a:rPr>
              <a:t>Poetry </a:t>
            </a:r>
            <a:r>
              <a:rPr lang="en-US" sz="6000" dirty="0" smtClean="0">
                <a:solidFill>
                  <a:schemeClr val="tx1"/>
                </a:solidFill>
              </a:rPr>
              <a:t>perceived as a </a:t>
            </a:r>
            <a:r>
              <a:rPr lang="en-US" sz="6000" dirty="0">
                <a:solidFill>
                  <a:schemeClr val="tx1"/>
                </a:solidFill>
              </a:rPr>
              <a:t>creation of </a:t>
            </a:r>
            <a:r>
              <a:rPr lang="en-US" sz="6000" dirty="0" smtClean="0">
                <a:solidFill>
                  <a:schemeClr val="tx1"/>
                </a:solidFill>
              </a:rPr>
              <a:t>beauty - </a:t>
            </a:r>
            <a:r>
              <a:rPr lang="en-US" sz="6000" dirty="0">
                <a:solidFill>
                  <a:schemeClr val="tx1"/>
                </a:solidFill>
              </a:rPr>
              <a:t>picturesque, sensual and </a:t>
            </a:r>
            <a:r>
              <a:rPr lang="en-US" sz="6000" dirty="0" smtClean="0">
                <a:solidFill>
                  <a:schemeClr val="tx1"/>
                </a:solidFill>
              </a:rPr>
              <a:t>suggestive</a:t>
            </a:r>
            <a:endParaRPr lang="en-US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0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38" y="1064741"/>
            <a:ext cx="5334001" cy="1371600"/>
          </a:xfrm>
        </p:spPr>
        <p:txBody>
          <a:bodyPr>
            <a:normAutofit/>
          </a:bodyPr>
          <a:lstStyle/>
          <a:p>
            <a:r>
              <a:rPr lang="en-US" sz="3600" dirty="0"/>
              <a:t>      </a:t>
            </a:r>
            <a:r>
              <a:rPr lang="en-US" sz="3600" dirty="0" smtClean="0"/>
              <a:t>Christina </a:t>
            </a:r>
            <a:r>
              <a:rPr lang="en-US" sz="3600" dirty="0"/>
              <a:t>Rossetti</a:t>
            </a:r>
          </a:p>
        </p:txBody>
      </p:sp>
      <p:pic>
        <p:nvPicPr>
          <p:cNvPr id="5" name="Picture Placeholder 4" descr="christina rossett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356389" y="1614616"/>
            <a:ext cx="3353943" cy="2281881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41411" y="2971799"/>
            <a:ext cx="5967843" cy="2382795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    </a:t>
            </a:r>
            <a:r>
              <a:rPr lang="en-US" dirty="0" smtClean="0"/>
              <a:t>William </a:t>
            </a:r>
            <a:r>
              <a:rPr lang="en-US" dirty="0"/>
              <a:t>Morris </a:t>
            </a:r>
          </a:p>
        </p:txBody>
      </p:sp>
      <p:pic>
        <p:nvPicPr>
          <p:cNvPr id="6" name="Picture Placeholder 5" descr="william morri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486" r="20486"/>
          <a:stretch>
            <a:fillRect/>
          </a:stretch>
        </p:blipFill>
        <p:spPr>
          <a:xfrm>
            <a:off x="7409019" y="359746"/>
            <a:ext cx="3276599" cy="6498254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36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                     a.c.Swinburne </a:t>
            </a:r>
          </a:p>
        </p:txBody>
      </p:sp>
      <p:pic>
        <p:nvPicPr>
          <p:cNvPr id="6" name="Picture Placeholder 5" descr="Portrait_of_Algernon_Charles_Swinburn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010" r="1401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3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30</TotalTime>
  <Words>125</Words>
  <Application>Microsoft Office PowerPoint</Application>
  <PresentationFormat>Custom</PresentationFormat>
  <Paragraphs>53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Mesh</vt:lpstr>
      <vt:lpstr>  Pre-raphaelitism   </vt:lpstr>
      <vt:lpstr>                           Introduction </vt:lpstr>
      <vt:lpstr>                                Causes </vt:lpstr>
      <vt:lpstr>Slide 4</vt:lpstr>
      <vt:lpstr>Characteristics    </vt:lpstr>
      <vt:lpstr>                            d.g.Rossetti </vt:lpstr>
      <vt:lpstr>      Christina Rossetti</vt:lpstr>
      <vt:lpstr>       William Morris </vt:lpstr>
      <vt:lpstr>                        a.c.Swinburne 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</dc:creator>
  <cp:lastModifiedBy>HP</cp:lastModifiedBy>
  <cp:revision>22</cp:revision>
  <dcterms:created xsi:type="dcterms:W3CDTF">2013-07-15T20:24:02Z</dcterms:created>
  <dcterms:modified xsi:type="dcterms:W3CDTF">2020-03-02T06:02:43Z</dcterms:modified>
</cp:coreProperties>
</file>