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4"/>
  </p:sldMasterIdLst>
  <p:notesMasterIdLst>
    <p:notesMasterId r:id="rId36"/>
  </p:notesMasterIdLst>
  <p:sldIdLst>
    <p:sldId id="256" r:id="rId5"/>
    <p:sldId id="257" r:id="rId6"/>
    <p:sldId id="258" r:id="rId7"/>
    <p:sldId id="287" r:id="rId8"/>
    <p:sldId id="288" r:id="rId9"/>
    <p:sldId id="289"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3" r:id="rId24"/>
    <p:sldId id="275" r:id="rId25"/>
    <p:sldId id="276" r:id="rId26"/>
    <p:sldId id="277" r:id="rId27"/>
    <p:sldId id="278" r:id="rId28"/>
    <p:sldId id="279" r:id="rId29"/>
    <p:sldId id="281" r:id="rId30"/>
    <p:sldId id="282" r:id="rId31"/>
    <p:sldId id="284" r:id="rId32"/>
    <p:sldId id="285" r:id="rId33"/>
    <p:sldId id="283" r:id="rId34"/>
    <p:sldId id="28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68F15B-461A-9E9C-4277-5CEB8AF85D40}" v="2" dt="2024-07-13T08:42:31.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KH SAMEEHA SHAHAB AHMED" userId="S::sameeha1884119@ascs.sies.edu.in::0a6661b2-5251-4f63-b00b-fda937514c02" providerId="AD" clId="Web-{6C50509F-CE67-4AF7-9768-A651893EC600}"/>
    <pc:docChg chg="modSld">
      <pc:chgData name="SHAIKH SAMEEHA SHAHAB AHMED" userId="S::sameeha1884119@ascs.sies.edu.in::0a6661b2-5251-4f63-b00b-fda937514c02" providerId="AD" clId="Web-{6C50509F-CE67-4AF7-9768-A651893EC600}" dt="2022-08-09T08:50:19.064" v="8" actId="20577"/>
      <pc:docMkLst>
        <pc:docMk/>
      </pc:docMkLst>
      <pc:sldChg chg="modSp">
        <pc:chgData name="SHAIKH SAMEEHA SHAHAB AHMED" userId="S::sameeha1884119@ascs.sies.edu.in::0a6661b2-5251-4f63-b00b-fda937514c02" providerId="AD" clId="Web-{6C50509F-CE67-4AF7-9768-A651893EC600}" dt="2022-08-09T08:04:15.371" v="2" actId="20577"/>
        <pc:sldMkLst>
          <pc:docMk/>
          <pc:sldMk cId="0" sldId="264"/>
        </pc:sldMkLst>
        <pc:spChg chg="mod">
          <ac:chgData name="SHAIKH SAMEEHA SHAHAB AHMED" userId="S::sameeha1884119@ascs.sies.edu.in::0a6661b2-5251-4f63-b00b-fda937514c02" providerId="AD" clId="Web-{6C50509F-CE67-4AF7-9768-A651893EC600}" dt="2022-08-09T08:04:15.371" v="2" actId="20577"/>
          <ac:spMkLst>
            <pc:docMk/>
            <pc:sldMk cId="0" sldId="264"/>
            <ac:spMk id="3" creationId="{00000000-0000-0000-0000-000000000000}"/>
          </ac:spMkLst>
        </pc:spChg>
      </pc:sldChg>
      <pc:sldChg chg="modSp">
        <pc:chgData name="SHAIKH SAMEEHA SHAHAB AHMED" userId="S::sameeha1884119@ascs.sies.edu.in::0a6661b2-5251-4f63-b00b-fda937514c02" providerId="AD" clId="Web-{6C50509F-CE67-4AF7-9768-A651893EC600}" dt="2022-08-09T08:44:14.240" v="3" actId="1076"/>
        <pc:sldMkLst>
          <pc:docMk/>
          <pc:sldMk cId="0" sldId="276"/>
        </pc:sldMkLst>
        <pc:spChg chg="mod">
          <ac:chgData name="SHAIKH SAMEEHA SHAHAB AHMED" userId="S::sameeha1884119@ascs.sies.edu.in::0a6661b2-5251-4f63-b00b-fda937514c02" providerId="AD" clId="Web-{6C50509F-CE67-4AF7-9768-A651893EC600}" dt="2022-08-09T08:44:14.240" v="3" actId="1076"/>
          <ac:spMkLst>
            <pc:docMk/>
            <pc:sldMk cId="0" sldId="276"/>
            <ac:spMk id="2" creationId="{00000000-0000-0000-0000-000000000000}"/>
          </ac:spMkLst>
        </pc:spChg>
      </pc:sldChg>
      <pc:sldChg chg="modSp">
        <pc:chgData name="SHAIKH SAMEEHA SHAHAB AHMED" userId="S::sameeha1884119@ascs.sies.edu.in::0a6661b2-5251-4f63-b00b-fda937514c02" providerId="AD" clId="Web-{6C50509F-CE67-4AF7-9768-A651893EC600}" dt="2022-08-09T08:50:19.064" v="8" actId="20577"/>
        <pc:sldMkLst>
          <pc:docMk/>
          <pc:sldMk cId="0" sldId="277"/>
        </pc:sldMkLst>
        <pc:spChg chg="mod">
          <ac:chgData name="SHAIKH SAMEEHA SHAHAB AHMED" userId="S::sameeha1884119@ascs.sies.edu.in::0a6661b2-5251-4f63-b00b-fda937514c02" providerId="AD" clId="Web-{6C50509F-CE67-4AF7-9768-A651893EC600}" dt="2022-08-09T08:50:19.064" v="8" actId="20577"/>
          <ac:spMkLst>
            <pc:docMk/>
            <pc:sldMk cId="0" sldId="277"/>
            <ac:spMk id="2" creationId="{00000000-0000-0000-0000-000000000000}"/>
          </ac:spMkLst>
        </pc:spChg>
      </pc:sldChg>
    </pc:docChg>
  </pc:docChgLst>
  <pc:docChgLst>
    <pc:chgData name="AISHWARYA SHASHIDHAR SHETTY" userId="S::aishwarya725375@ascs.sies.edu.in::28cd3f1d-9d7f-497f-aeb3-4be213f1bb55" providerId="AD" clId="Web-{0CD074AC-FC15-4B6C-B5C2-9DEC449F3F64}"/>
    <pc:docChg chg="addSld">
      <pc:chgData name="AISHWARYA SHASHIDHAR SHETTY" userId="S::aishwarya725375@ascs.sies.edu.in::28cd3f1d-9d7f-497f-aeb3-4be213f1bb55" providerId="AD" clId="Web-{0CD074AC-FC15-4B6C-B5C2-9DEC449F3F64}" dt="2022-10-07T13:55:44.797" v="0"/>
      <pc:docMkLst>
        <pc:docMk/>
      </pc:docMkLst>
      <pc:sldChg chg="new">
        <pc:chgData name="AISHWARYA SHASHIDHAR SHETTY" userId="S::aishwarya725375@ascs.sies.edu.in::28cd3f1d-9d7f-497f-aeb3-4be213f1bb55" providerId="AD" clId="Web-{0CD074AC-FC15-4B6C-B5C2-9DEC449F3F64}" dt="2022-10-07T13:55:44.797" v="0"/>
        <pc:sldMkLst>
          <pc:docMk/>
          <pc:sldMk cId="1832912289" sldId="290"/>
        </pc:sldMkLst>
      </pc:sldChg>
    </pc:docChg>
  </pc:docChgLst>
  <pc:docChgLst>
    <pc:chgData name="SAHU KAJOL KUNA" userId="S::kajol394591@ascs.sies.edu.in::f94f33f6-74ca-4a8c-bc9a-8d4953b5484d" providerId="AD" clId="Web-{FF00BFFB-EA96-4F98-9950-ECD63D3EDB90}"/>
    <pc:docChg chg="modSld">
      <pc:chgData name="SAHU KAJOL KUNA" userId="S::kajol394591@ascs.sies.edu.in::f94f33f6-74ca-4a8c-bc9a-8d4953b5484d" providerId="AD" clId="Web-{FF00BFFB-EA96-4F98-9950-ECD63D3EDB90}" dt="2022-08-22T12:47:20.389" v="17"/>
      <pc:docMkLst>
        <pc:docMk/>
      </pc:docMkLst>
      <pc:sldChg chg="addSp delSp">
        <pc:chgData name="SAHU KAJOL KUNA" userId="S::kajol394591@ascs.sies.edu.in::f94f33f6-74ca-4a8c-bc9a-8d4953b5484d" providerId="AD" clId="Web-{FF00BFFB-EA96-4F98-9950-ECD63D3EDB90}" dt="2022-08-22T12:47:20.389" v="17"/>
        <pc:sldMkLst>
          <pc:docMk/>
          <pc:sldMk cId="0" sldId="257"/>
        </pc:sldMkLst>
        <pc:inkChg chg="add del">
          <ac:chgData name="SAHU KAJOL KUNA" userId="S::kajol394591@ascs.sies.edu.in::f94f33f6-74ca-4a8c-bc9a-8d4953b5484d" providerId="AD" clId="Web-{FF00BFFB-EA96-4F98-9950-ECD63D3EDB90}" dt="2022-08-22T12:38:43.355" v="2"/>
          <ac:inkMkLst>
            <pc:docMk/>
            <pc:sldMk cId="0" sldId="257"/>
            <ac:inkMk id="5" creationId="{6C071063-DCEA-FF6C-59A1-0D4D202E9886}"/>
          </ac:inkMkLst>
        </pc:inkChg>
        <pc:inkChg chg="add del">
          <ac:chgData name="SAHU KAJOL KUNA" userId="S::kajol394591@ascs.sies.edu.in::f94f33f6-74ca-4a8c-bc9a-8d4953b5484d" providerId="AD" clId="Web-{FF00BFFB-EA96-4F98-9950-ECD63D3EDB90}" dt="2022-08-22T12:47:18.421" v="14"/>
          <ac:inkMkLst>
            <pc:docMk/>
            <pc:sldMk cId="0" sldId="257"/>
            <ac:inkMk id="6" creationId="{6976C92E-03EA-7189-06A9-8F4A05173CF1}"/>
          </ac:inkMkLst>
        </pc:inkChg>
        <pc:inkChg chg="add del">
          <ac:chgData name="SAHU KAJOL KUNA" userId="S::kajol394591@ascs.sies.edu.in::f94f33f6-74ca-4a8c-bc9a-8d4953b5484d" providerId="AD" clId="Web-{FF00BFFB-EA96-4F98-9950-ECD63D3EDB90}" dt="2022-08-22T12:47:16.499" v="11"/>
          <ac:inkMkLst>
            <pc:docMk/>
            <pc:sldMk cId="0" sldId="257"/>
            <ac:inkMk id="7" creationId="{3AF6BA93-10E5-CA9A-7596-CD59251B5460}"/>
          </ac:inkMkLst>
        </pc:inkChg>
        <pc:inkChg chg="add del">
          <ac:chgData name="SAHU KAJOL KUNA" userId="S::kajol394591@ascs.sies.edu.in::f94f33f6-74ca-4a8c-bc9a-8d4953b5484d" providerId="AD" clId="Web-{FF00BFFB-EA96-4F98-9950-ECD63D3EDB90}" dt="2022-08-22T12:47:16.499" v="10"/>
          <ac:inkMkLst>
            <pc:docMk/>
            <pc:sldMk cId="0" sldId="257"/>
            <ac:inkMk id="8" creationId="{D7B1A589-A373-7710-B6E8-755B7743BEBD}"/>
          </ac:inkMkLst>
        </pc:inkChg>
        <pc:inkChg chg="add del">
          <ac:chgData name="SAHU KAJOL KUNA" userId="S::kajol394591@ascs.sies.edu.in::f94f33f6-74ca-4a8c-bc9a-8d4953b5484d" providerId="AD" clId="Web-{FF00BFFB-EA96-4F98-9950-ECD63D3EDB90}" dt="2022-08-22T12:47:17.061" v="12"/>
          <ac:inkMkLst>
            <pc:docMk/>
            <pc:sldMk cId="0" sldId="257"/>
            <ac:inkMk id="9" creationId="{DA03AAE6-2E3F-893E-9818-A6D8DE35092B}"/>
          </ac:inkMkLst>
        </pc:inkChg>
        <pc:inkChg chg="add del">
          <ac:chgData name="SAHU KAJOL KUNA" userId="S::kajol394591@ascs.sies.edu.in::f94f33f6-74ca-4a8c-bc9a-8d4953b5484d" providerId="AD" clId="Web-{FF00BFFB-EA96-4F98-9950-ECD63D3EDB90}" dt="2022-08-22T12:47:20.389" v="17"/>
          <ac:inkMkLst>
            <pc:docMk/>
            <pc:sldMk cId="0" sldId="257"/>
            <ac:inkMk id="10" creationId="{9BC5E7F3-424D-2EEB-ADD4-307A4A02CDA0}"/>
          </ac:inkMkLst>
        </pc:inkChg>
        <pc:inkChg chg="add del">
          <ac:chgData name="SAHU KAJOL KUNA" userId="S::kajol394591@ascs.sies.edu.in::f94f33f6-74ca-4a8c-bc9a-8d4953b5484d" providerId="AD" clId="Web-{FF00BFFB-EA96-4F98-9950-ECD63D3EDB90}" dt="2022-08-22T12:47:18.421" v="13"/>
          <ac:inkMkLst>
            <pc:docMk/>
            <pc:sldMk cId="0" sldId="257"/>
            <ac:inkMk id="11" creationId="{B427AAA0-9D19-FA00-1E88-F2AB76B25918}"/>
          </ac:inkMkLst>
        </pc:inkChg>
        <pc:inkChg chg="add del">
          <ac:chgData name="SAHU KAJOL KUNA" userId="S::kajol394591@ascs.sies.edu.in::f94f33f6-74ca-4a8c-bc9a-8d4953b5484d" providerId="AD" clId="Web-{FF00BFFB-EA96-4F98-9950-ECD63D3EDB90}" dt="2022-08-22T12:47:20.389" v="16"/>
          <ac:inkMkLst>
            <pc:docMk/>
            <pc:sldMk cId="0" sldId="257"/>
            <ac:inkMk id="12" creationId="{731CC645-8700-A9D1-4CCA-6FCE6A5618A9}"/>
          </ac:inkMkLst>
        </pc:inkChg>
        <pc:inkChg chg="add del">
          <ac:chgData name="SAHU KAJOL KUNA" userId="S::kajol394591@ascs.sies.edu.in::f94f33f6-74ca-4a8c-bc9a-8d4953b5484d" providerId="AD" clId="Web-{FF00BFFB-EA96-4F98-9950-ECD63D3EDB90}" dt="2022-08-22T12:47:18.671" v="15"/>
          <ac:inkMkLst>
            <pc:docMk/>
            <pc:sldMk cId="0" sldId="257"/>
            <ac:inkMk id="13" creationId="{606FB555-BF80-0B02-94A0-D06FDB3267E5}"/>
          </ac:inkMkLst>
        </pc:inkChg>
      </pc:sldChg>
    </pc:docChg>
  </pc:docChgLst>
  <pc:docChgLst>
    <pc:chgData name="PRATHAMESH SHANTARAM TULSANKAR" userId="S::prathamesh315012@ascs.sies.edu.in::d4ed872e-7e82-4e7b-861b-054eed7ad8ab" providerId="AD" clId="Web-{FFF8E0DD-4783-4E0E-AC2E-B4B3443F5A32}"/>
    <pc:docChg chg="modSld">
      <pc:chgData name="PRATHAMESH SHANTARAM TULSANKAR" userId="S::prathamesh315012@ascs.sies.edu.in::d4ed872e-7e82-4e7b-861b-054eed7ad8ab" providerId="AD" clId="Web-{FFF8E0DD-4783-4E0E-AC2E-B4B3443F5A32}" dt="2022-08-09T00:47:58.310" v="4" actId="20577"/>
      <pc:docMkLst>
        <pc:docMk/>
      </pc:docMkLst>
      <pc:sldChg chg="modSp">
        <pc:chgData name="PRATHAMESH SHANTARAM TULSANKAR" userId="S::prathamesh315012@ascs.sies.edu.in::d4ed872e-7e82-4e7b-861b-054eed7ad8ab" providerId="AD" clId="Web-{FFF8E0DD-4783-4E0E-AC2E-B4B3443F5A32}" dt="2022-08-09T00:47:58.310" v="4" actId="20577"/>
        <pc:sldMkLst>
          <pc:docMk/>
          <pc:sldMk cId="2595151342" sldId="287"/>
        </pc:sldMkLst>
        <pc:spChg chg="mod">
          <ac:chgData name="PRATHAMESH SHANTARAM TULSANKAR" userId="S::prathamesh315012@ascs.sies.edu.in::d4ed872e-7e82-4e7b-861b-054eed7ad8ab" providerId="AD" clId="Web-{FFF8E0DD-4783-4E0E-AC2E-B4B3443F5A32}" dt="2022-08-09T00:47:58.310" v="4" actId="20577"/>
          <ac:spMkLst>
            <pc:docMk/>
            <pc:sldMk cId="2595151342" sldId="287"/>
            <ac:spMk id="3" creationId="{00000000-0000-0000-0000-000000000000}"/>
          </ac:spMkLst>
        </pc:spChg>
      </pc:sldChg>
    </pc:docChg>
  </pc:docChgLst>
  <pc:docChgLst>
    <pc:chgData name="PIYUSH RAMAVTAR CHAK" userId="S::piyush1475459@ascs.sies.edu.in::9bede3a0-46eb-4dd6-bc6d-595ce5ecf8df" providerId="AD" clId="Web-{1FFC3B77-F007-4B67-8019-26941C9B0721}"/>
    <pc:docChg chg="addSld delSld sldOrd">
      <pc:chgData name="PIYUSH RAMAVTAR CHAK" userId="S::piyush1475459@ascs.sies.edu.in::9bede3a0-46eb-4dd6-bc6d-595ce5ecf8df" providerId="AD" clId="Web-{1FFC3B77-F007-4B67-8019-26941C9B0721}" dt="2022-10-07T18:36:07.370" v="8"/>
      <pc:docMkLst>
        <pc:docMk/>
      </pc:docMkLst>
      <pc:sldChg chg="ord">
        <pc:chgData name="PIYUSH RAMAVTAR CHAK" userId="S::piyush1475459@ascs.sies.edu.in::9bede3a0-46eb-4dd6-bc6d-595ce5ecf8df" providerId="AD" clId="Web-{1FFC3B77-F007-4B67-8019-26941C9B0721}" dt="2022-10-07T18:36:07.370" v="8"/>
        <pc:sldMkLst>
          <pc:docMk/>
          <pc:sldMk cId="0" sldId="285"/>
        </pc:sldMkLst>
      </pc:sldChg>
      <pc:sldChg chg="new del">
        <pc:chgData name="PIYUSH RAMAVTAR CHAK" userId="S::piyush1475459@ascs.sies.edu.in::9bede3a0-46eb-4dd6-bc6d-595ce5ecf8df" providerId="AD" clId="Web-{1FFC3B77-F007-4B67-8019-26941C9B0721}" dt="2022-10-07T18:01:07.844" v="3"/>
        <pc:sldMkLst>
          <pc:docMk/>
          <pc:sldMk cId="1854822368" sldId="290"/>
        </pc:sldMkLst>
      </pc:sldChg>
      <pc:sldChg chg="new del">
        <pc:chgData name="PIYUSH RAMAVTAR CHAK" userId="S::piyush1475459@ascs.sies.edu.in::9bede3a0-46eb-4dd6-bc6d-595ce5ecf8df" providerId="AD" clId="Web-{1FFC3B77-F007-4B67-8019-26941C9B0721}" dt="2022-10-07T18:15:16" v="5"/>
        <pc:sldMkLst>
          <pc:docMk/>
          <pc:sldMk cId="2610990307" sldId="290"/>
        </pc:sldMkLst>
      </pc:sldChg>
      <pc:sldChg chg="new del">
        <pc:chgData name="PIYUSH RAMAVTAR CHAK" userId="S::piyush1475459@ascs.sies.edu.in::9bede3a0-46eb-4dd6-bc6d-595ce5ecf8df" providerId="AD" clId="Web-{1FFC3B77-F007-4B67-8019-26941C9B0721}" dt="2022-10-07T17:46:19.371" v="1"/>
        <pc:sldMkLst>
          <pc:docMk/>
          <pc:sldMk cId="3036036821" sldId="290"/>
        </pc:sldMkLst>
      </pc:sldChg>
    </pc:docChg>
  </pc:docChgLst>
  <pc:docChgLst>
    <pc:chgData name="Anita Gupta" userId="S::anitag@sies.edu.in::0a94e0ff-6e88-4956-8975-572c0c440c35" providerId="AD" clId="Web-{D168F15B-461A-9E9C-4277-5CEB8AF85D40}"/>
    <pc:docChg chg="addSld delSld">
      <pc:chgData name="Anita Gupta" userId="S::anitag@sies.edu.in::0a94e0ff-6e88-4956-8975-572c0c440c35" providerId="AD" clId="Web-{D168F15B-461A-9E9C-4277-5CEB8AF85D40}" dt="2024-07-13T08:42:31.730" v="1"/>
      <pc:docMkLst>
        <pc:docMk/>
      </pc:docMkLst>
      <pc:sldChg chg="new del">
        <pc:chgData name="Anita Gupta" userId="S::anitag@sies.edu.in::0a94e0ff-6e88-4956-8975-572c0c440c35" providerId="AD" clId="Web-{D168F15B-461A-9E9C-4277-5CEB8AF85D40}" dt="2024-07-13T08:42:31.730" v="1"/>
        <pc:sldMkLst>
          <pc:docMk/>
          <pc:sldMk cId="1595953440" sldId="290"/>
        </pc:sldMkLst>
      </pc:sldChg>
    </pc:docChg>
  </pc:docChgLst>
  <pc:docChgLst>
    <pc:chgData name="PIYUSH RAMAVTAR CHAK" userId="S::piyush1475459@ascs.sies.edu.in::9bede3a0-46eb-4dd6-bc6d-595ce5ecf8df" providerId="AD" clId="Web-{B5BCEA8A-8C97-410D-A284-05E5EEF2B82A}"/>
    <pc:docChg chg="addSld delSld">
      <pc:chgData name="PIYUSH RAMAVTAR CHAK" userId="S::piyush1475459@ascs.sies.edu.in::9bede3a0-46eb-4dd6-bc6d-595ce5ecf8df" providerId="AD" clId="Web-{B5BCEA8A-8C97-410D-A284-05E5EEF2B82A}" dt="2022-10-07T17:30:21.315" v="3"/>
      <pc:docMkLst>
        <pc:docMk/>
      </pc:docMkLst>
      <pc:sldChg chg="new del">
        <pc:chgData name="PIYUSH RAMAVTAR CHAK" userId="S::piyush1475459@ascs.sies.edu.in::9bede3a0-46eb-4dd6-bc6d-595ce5ecf8df" providerId="AD" clId="Web-{B5BCEA8A-8C97-410D-A284-05E5EEF2B82A}" dt="2022-10-07T17:30:21.315" v="3"/>
        <pc:sldMkLst>
          <pc:docMk/>
          <pc:sldMk cId="1866554389" sldId="290"/>
        </pc:sldMkLst>
      </pc:sldChg>
      <pc:sldChg chg="new del">
        <pc:chgData name="PIYUSH RAMAVTAR CHAK" userId="S::piyush1475459@ascs.sies.edu.in::9bede3a0-46eb-4dd6-bc6d-595ce5ecf8df" providerId="AD" clId="Web-{B5BCEA8A-8C97-410D-A284-05E5EEF2B82A}" dt="2022-10-07T17:30:16.783" v="2"/>
        <pc:sldMkLst>
          <pc:docMk/>
          <pc:sldMk cId="2834214751" sldId="291"/>
        </pc:sldMkLst>
      </pc:sldChg>
    </pc:docChg>
  </pc:docChgLst>
  <pc:docChgLst>
    <pc:chgData name="NAMAKANI ANNAKRISHNAN" userId="S::namakani682308@ascs.sies.edu.in::b8d087dd-2cf3-4f0c-9f94-816290a7242d" providerId="AD" clId="Web-{95275C61-4458-4266-9658-32A7792E01E9}"/>
    <pc:docChg chg="sldOrd">
      <pc:chgData name="NAMAKANI ANNAKRISHNAN" userId="S::namakani682308@ascs.sies.edu.in::b8d087dd-2cf3-4f0c-9f94-816290a7242d" providerId="AD" clId="Web-{95275C61-4458-4266-9658-32A7792E01E9}" dt="2022-08-14T12:06:30.552" v="1"/>
      <pc:docMkLst>
        <pc:docMk/>
      </pc:docMkLst>
      <pc:sldChg chg="ord">
        <pc:chgData name="NAMAKANI ANNAKRISHNAN" userId="S::namakani682308@ascs.sies.edu.in::b8d087dd-2cf3-4f0c-9f94-816290a7242d" providerId="AD" clId="Web-{95275C61-4458-4266-9658-32A7792E01E9}" dt="2022-08-14T12:06:30.552" v="1"/>
        <pc:sldMkLst>
          <pc:docMk/>
          <pc:sldMk cId="0" sldId="286"/>
        </pc:sldMkLst>
      </pc:sldChg>
    </pc:docChg>
  </pc:docChgLst>
  <pc:docChgLst>
    <pc:chgData name="NAMBIAR ABHINAV DINESAN" userId="S::abhinav319656@ascs.sies.edu.in::6e1c02aa-a9b3-4c42-80c1-116fb8b91cc3" providerId="AD" clId="Web-{100A49BA-66C4-48A4-A8AE-F77B531A8247}"/>
    <pc:docChg chg="modSld">
      <pc:chgData name="NAMBIAR ABHINAV DINESAN" userId="S::abhinav319656@ascs.sies.edu.in::6e1c02aa-a9b3-4c42-80c1-116fb8b91cc3" providerId="AD" clId="Web-{100A49BA-66C4-48A4-A8AE-F77B531A8247}" dt="2022-08-06T12:47:11.918" v="1" actId="20577"/>
      <pc:docMkLst>
        <pc:docMk/>
      </pc:docMkLst>
      <pc:sldChg chg="modSp">
        <pc:chgData name="NAMBIAR ABHINAV DINESAN" userId="S::abhinav319656@ascs.sies.edu.in::6e1c02aa-a9b3-4c42-80c1-116fb8b91cc3" providerId="AD" clId="Web-{100A49BA-66C4-48A4-A8AE-F77B531A8247}" dt="2022-08-06T12:47:11.918" v="1" actId="20577"/>
        <pc:sldMkLst>
          <pc:docMk/>
          <pc:sldMk cId="0" sldId="256"/>
        </pc:sldMkLst>
        <pc:spChg chg="mod">
          <ac:chgData name="NAMBIAR ABHINAV DINESAN" userId="S::abhinav319656@ascs.sies.edu.in::6e1c02aa-a9b3-4c42-80c1-116fb8b91cc3" providerId="AD" clId="Web-{100A49BA-66C4-48A4-A8AE-F77B531A8247}" dt="2022-08-06T12:47:11.918" v="1" actId="20577"/>
          <ac:spMkLst>
            <pc:docMk/>
            <pc:sldMk cId="0" sldId="256"/>
            <ac:spMk id="2" creationId="{00000000-0000-0000-0000-000000000000}"/>
          </ac:spMkLst>
        </pc:spChg>
      </pc:sldChg>
    </pc:docChg>
  </pc:docChgLst>
  <pc:docChgLst>
    <pc:chgData name="PIYUSH RAMAVTAR CHAK" userId="S::piyush1475459@ascs.sies.edu.in::9bede3a0-46eb-4dd6-bc6d-595ce5ecf8df" providerId="AD" clId="Web-{E628AA1E-25B0-4611-9C44-62F54E000AB2}"/>
    <pc:docChg chg="addSld delSld">
      <pc:chgData name="PIYUSH RAMAVTAR CHAK" userId="S::piyush1475459@ascs.sies.edu.in::9bede3a0-46eb-4dd6-bc6d-595ce5ecf8df" providerId="AD" clId="Web-{E628AA1E-25B0-4611-9C44-62F54E000AB2}" dt="2022-10-07T16:26:52.729" v="1"/>
      <pc:docMkLst>
        <pc:docMk/>
      </pc:docMkLst>
      <pc:sldChg chg="new del">
        <pc:chgData name="PIYUSH RAMAVTAR CHAK" userId="S::piyush1475459@ascs.sies.edu.in::9bede3a0-46eb-4dd6-bc6d-595ce5ecf8df" providerId="AD" clId="Web-{E628AA1E-25B0-4611-9C44-62F54E000AB2}" dt="2022-10-07T16:26:52.729" v="1"/>
        <pc:sldMkLst>
          <pc:docMk/>
          <pc:sldMk cId="3021936635" sldId="290"/>
        </pc:sldMkLst>
      </pc:sldChg>
    </pc:docChg>
  </pc:docChgLst>
  <pc:docChgLst>
    <pc:chgData name="AISHWARYA SHASHIDHAR SHETTY" userId="S::aishwarya725375@ascs.sies.edu.in::28cd3f1d-9d7f-497f-aeb3-4be213f1bb55" providerId="AD" clId="Web-{48F57B05-336F-4034-8DA9-0E92BEB2F8FE}"/>
    <pc:docChg chg="delSld">
      <pc:chgData name="AISHWARYA SHASHIDHAR SHETTY" userId="S::aishwarya725375@ascs.sies.edu.in::28cd3f1d-9d7f-497f-aeb3-4be213f1bb55" providerId="AD" clId="Web-{48F57B05-336F-4034-8DA9-0E92BEB2F8FE}" dt="2022-10-07T13:57:23.234" v="0"/>
      <pc:docMkLst>
        <pc:docMk/>
      </pc:docMkLst>
      <pc:sldChg chg="del">
        <pc:chgData name="AISHWARYA SHASHIDHAR SHETTY" userId="S::aishwarya725375@ascs.sies.edu.in::28cd3f1d-9d7f-497f-aeb3-4be213f1bb55" providerId="AD" clId="Web-{48F57B05-336F-4034-8DA9-0E92BEB2F8FE}" dt="2022-10-07T13:57:23.234" v="0"/>
        <pc:sldMkLst>
          <pc:docMk/>
          <pc:sldMk cId="1832912289" sldId="290"/>
        </pc:sldMkLst>
      </pc:sldChg>
    </pc:docChg>
  </pc:docChgLst>
  <pc:docChgLst>
    <pc:chgData name="NADAR ROBINSON JOHN SELVARAJ" userId="S::robinson645227@ascs.sies.edu.in::14d8d03c-e68f-4952-98cf-2822a3c33422" providerId="AD" clId="Web-{147E06FA-C102-49C7-9ADE-9822A879A474}"/>
    <pc:docChg chg="modSld">
      <pc:chgData name="NADAR ROBINSON JOHN SELVARAJ" userId="S::robinson645227@ascs.sies.edu.in::14d8d03c-e68f-4952-98cf-2822a3c33422" providerId="AD" clId="Web-{147E06FA-C102-49C7-9ADE-9822A879A474}" dt="2022-08-06T12:46:18.541" v="1" actId="1076"/>
      <pc:docMkLst>
        <pc:docMk/>
      </pc:docMkLst>
      <pc:sldChg chg="modSp">
        <pc:chgData name="NADAR ROBINSON JOHN SELVARAJ" userId="S::robinson645227@ascs.sies.edu.in::14d8d03c-e68f-4952-98cf-2822a3c33422" providerId="AD" clId="Web-{147E06FA-C102-49C7-9ADE-9822A879A474}" dt="2022-08-06T12:46:18.541" v="1" actId="1076"/>
        <pc:sldMkLst>
          <pc:docMk/>
          <pc:sldMk cId="2595151342" sldId="287"/>
        </pc:sldMkLst>
        <pc:spChg chg="mod">
          <ac:chgData name="NADAR ROBINSON JOHN SELVARAJ" userId="S::robinson645227@ascs.sies.edu.in::14d8d03c-e68f-4952-98cf-2822a3c33422" providerId="AD" clId="Web-{147E06FA-C102-49C7-9ADE-9822A879A474}" dt="2022-08-06T12:46:18.541" v="1" actId="1076"/>
          <ac:spMkLst>
            <pc:docMk/>
            <pc:sldMk cId="2595151342" sldId="28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3543F-1990-4AE1-84EA-C51DB987120C}" type="datetimeFigureOut">
              <a:rPr lang="en-IN" smtClean="0"/>
              <a:t>18-07-2024</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439C4-1523-4AB8-851C-E747F446DA49}" type="slidenum">
              <a:rPr lang="en-IN" smtClean="0"/>
              <a:t>‹#›</a:t>
            </a:fld>
            <a:endParaRPr lang="en-IN"/>
          </a:p>
        </p:txBody>
      </p:sp>
    </p:spTree>
    <p:extLst>
      <p:ext uri="{BB962C8B-B14F-4D97-AF65-F5344CB8AC3E}">
        <p14:creationId xmlns:p14="http://schemas.microsoft.com/office/powerpoint/2010/main" val="3207871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F2439C4-1523-4AB8-851C-E747F446DA49}" type="slidenum">
              <a:rPr lang="en-IN" smtClean="0"/>
              <a:t>1</a:t>
            </a:fld>
            <a:endParaRPr lang="en-IN"/>
          </a:p>
        </p:txBody>
      </p:sp>
    </p:spTree>
    <p:extLst>
      <p:ext uri="{BB962C8B-B14F-4D97-AF65-F5344CB8AC3E}">
        <p14:creationId xmlns:p14="http://schemas.microsoft.com/office/powerpoint/2010/main" val="291222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F2439C4-1523-4AB8-851C-E747F446DA49}" type="slidenum">
              <a:rPr lang="en-IN" smtClean="0"/>
              <a:t>15</a:t>
            </a:fld>
            <a:endParaRPr lang="en-IN"/>
          </a:p>
        </p:txBody>
      </p:sp>
    </p:spTree>
    <p:extLst>
      <p:ext uri="{BB962C8B-B14F-4D97-AF65-F5344CB8AC3E}">
        <p14:creationId xmlns:p14="http://schemas.microsoft.com/office/powerpoint/2010/main" val="278351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325773" y="6117336"/>
            <a:ext cx="857473" cy="365125"/>
          </a:xfrm>
        </p:spPr>
        <p:txBody>
          <a:bodyPr/>
          <a:lstStyle/>
          <a:p>
            <a:fld id="{EBC87250-F425-413B-9954-9177E2B4A1B2}" type="datetime1">
              <a:rPr lang="en-US" smtClean="0"/>
              <a:t>7/18/2024</a:t>
            </a:fld>
            <a:endParaRPr lang="en-US"/>
          </a:p>
        </p:txBody>
      </p:sp>
      <p:sp>
        <p:nvSpPr>
          <p:cNvPr id="5" name="Footer Placeholder 4"/>
          <p:cNvSpPr>
            <a:spLocks noGrp="1"/>
          </p:cNvSpPr>
          <p:nvPr>
            <p:ph type="ftr" sz="quarter" idx="11"/>
          </p:nvPr>
        </p:nvSpPr>
        <p:spPr>
          <a:xfrm>
            <a:off x="3623733" y="6117336"/>
            <a:ext cx="3609438" cy="365125"/>
          </a:xfrm>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79A21A9-C401-43E1-8FE6-BE9B14D91B52}"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1935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82564D-135B-4D07-8E5F-F8F76F729E7A}" type="datetime1">
              <a:rPr lang="en-US" smtClean="0"/>
              <a:t>7/18/2024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304790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41BD23-A5BE-49C0-83E8-349BB7FDF424}"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3299355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C2ECAD-57A1-491D-9863-8C9FA8BB30CC}"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2785140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012EE9-407E-4547-8790-63B280DBCBB3}"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808252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136DFA-0B88-4574-9DE1-5EAFAF367083}"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104145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A095D-FF75-42B7-BB8E-3FC573BDA2C9}"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2289174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FFFA04-FAED-44BE-A785-080CA4254ADA}"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2526368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383F3F-172C-4DEA-A70F-B0135DB784AE}"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279680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344329" y="6108173"/>
            <a:ext cx="857473" cy="365125"/>
          </a:xfrm>
        </p:spPr>
        <p:txBody>
          <a:bodyPr/>
          <a:lstStyle/>
          <a:p>
            <a:fld id="{4BBE787A-6F3B-485A-AA74-1F4E0D62140E}" type="datetime1">
              <a:rPr lang="en-US" smtClean="0"/>
              <a:t>7/18/2024</a:t>
            </a:fld>
            <a:endParaRPr lang="en-US"/>
          </a:p>
        </p:txBody>
      </p:sp>
      <p:sp>
        <p:nvSpPr>
          <p:cNvPr id="5" name="Footer Placeholder 4"/>
          <p:cNvSpPr>
            <a:spLocks noGrp="1"/>
          </p:cNvSpPr>
          <p:nvPr>
            <p:ph type="ftr" sz="quarter" idx="11"/>
          </p:nvPr>
        </p:nvSpPr>
        <p:spPr>
          <a:xfrm>
            <a:off x="1972647" y="6108173"/>
            <a:ext cx="5314517" cy="365125"/>
          </a:xfrm>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145030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F7F646-0F54-4EDA-80A2-42284791EC3A}" type="datetime1">
              <a:rPr lang="en-US" smtClean="0"/>
              <a:t>7/18/2024</a:t>
            </a:fld>
            <a:endParaRPr lang="en-US"/>
          </a:p>
        </p:txBody>
      </p:sp>
      <p:sp>
        <p:nvSpPr>
          <p:cNvPr id="5" name="Footer Placeholder 4"/>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288272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8C280E-DCD9-4EBC-8938-9D10C057B474}" type="datetime1">
              <a:rPr lang="en-US" smtClean="0"/>
              <a:t>7/18/2024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422629099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4CD103-F7BE-4284-A6C2-87D98C628D50}" type="datetime1">
              <a:rPr lang="en-US" smtClean="0"/>
              <a:t>7/18/2024</a:t>
            </a:fld>
            <a:endParaRPr lang="en-US"/>
          </a:p>
        </p:txBody>
      </p:sp>
      <p:sp>
        <p:nvSpPr>
          <p:cNvPr id="8" name="Footer Placeholder 7"/>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9" name="Slide Number Placeholder 8"/>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357403813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C19D07-DEC8-4F79-A178-408397CFBB06}" type="datetime1">
              <a:rPr lang="en-US" smtClean="0"/>
              <a:t>7/18/2024</a:t>
            </a:fld>
            <a:endParaRPr lang="en-US"/>
          </a:p>
        </p:txBody>
      </p:sp>
      <p:sp>
        <p:nvSpPr>
          <p:cNvPr id="4" name="Footer Placeholder 3"/>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5" name="Slide Number Placeholder 4"/>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410946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CDD4B-B95A-41B0-8B91-4A86729B8D32}" type="datetime1">
              <a:rPr lang="en-US" smtClean="0"/>
              <a:t>7/18/2024</a:t>
            </a:fld>
            <a:endParaRPr lang="en-US"/>
          </a:p>
        </p:txBody>
      </p:sp>
      <p:sp>
        <p:nvSpPr>
          <p:cNvPr id="3" name="Footer Placeholder 2"/>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4" name="Slide Number Placeholder 3"/>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340088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631B20-89F9-43DF-83EB-50ACDB5551C2}" type="datetime1">
              <a:rPr lang="en-US" smtClean="0"/>
              <a:t>7/18/2024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1015229685"/>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4782D-A3D4-4FCD-ADD5-92FB56019505}" type="datetime1">
              <a:rPr lang="en-US" smtClean="0"/>
              <a:t>7/18/2024</a:t>
            </a:fld>
            <a:endParaRPr lang="en-US"/>
          </a:p>
        </p:txBody>
      </p:sp>
      <p:sp>
        <p:nvSpPr>
          <p:cNvPr id="6" name="Footer Placeholder 5"/>
          <p:cNvSpPr>
            <a:spLocks noGrp="1"/>
          </p:cNvSpPr>
          <p:nvPr>
            <p:ph type="ftr" sz="quarter" idx="11"/>
          </p:nvPr>
        </p:nvSpPr>
        <p:spPr/>
        <p:txBody>
          <a:bodyPr/>
          <a:lstStyle/>
          <a:p>
            <a:r>
              <a:rPr lang="en-US" smtClean="0"/>
              <a:t>Department of Information Technology ,                                                                                        SIES College of Arts, Science &amp; Commerce (Autonomous)</a:t>
            </a:r>
            <a:endParaRPr lang="en-US"/>
          </a:p>
        </p:txBody>
      </p:sp>
      <p:sp>
        <p:nvSpPr>
          <p:cNvPr id="7" name="Slide Number Placeholder 6"/>
          <p:cNvSpPr>
            <a:spLocks noGrp="1"/>
          </p:cNvSpPr>
          <p:nvPr>
            <p:ph type="sldNum" sz="quarter" idx="12"/>
          </p:nvPr>
        </p:nvSpPr>
        <p:spPr/>
        <p:txBody>
          <a:bodyPr/>
          <a:lstStyle/>
          <a:p>
            <a:fld id="{B79A21A9-C401-43E1-8FE6-BE9B14D91B52}" type="slidenum">
              <a:rPr lang="en-US" smtClean="0"/>
              <a:pPr/>
              <a:t>‹#›</a:t>
            </a:fld>
            <a:endParaRPr lang="en-US"/>
          </a:p>
        </p:txBody>
      </p:sp>
    </p:spTree>
    <p:extLst>
      <p:ext uri="{BB962C8B-B14F-4D97-AF65-F5344CB8AC3E}">
        <p14:creationId xmlns:p14="http://schemas.microsoft.com/office/powerpoint/2010/main" val="1789117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D80EE2D-7CAF-4243-8623-3C088D1C7FD6}" type="datetime1">
              <a:rPr lang="en-US" smtClean="0"/>
              <a:t>7/18/2024</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Department of Information Technology ,                                                                                        SIES College of Arts, Science &amp; Commerce (Autonomous)</a:t>
            </a: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79A21A9-C401-43E1-8FE6-BE9B14D91B52}" type="slidenum">
              <a:rPr lang="en-US" smtClean="0"/>
              <a:pPr/>
              <a:t>‹#›</a:t>
            </a:fld>
            <a:endParaRPr lang="en-US"/>
          </a:p>
        </p:txBody>
      </p:sp>
    </p:spTree>
    <p:extLst>
      <p:ext uri="{BB962C8B-B14F-4D97-AF65-F5344CB8AC3E}">
        <p14:creationId xmlns:p14="http://schemas.microsoft.com/office/powerpoint/2010/main" val="2817243595"/>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Lst>
  <p:hf sldNum="0"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COMPUTER NETWORKS</a:t>
            </a:r>
            <a:br>
              <a:rPr lang="en-US"/>
            </a:br>
            <a:r>
              <a:rPr lang="en-US"/>
              <a:t>UNIT 1</a:t>
            </a:r>
          </a:p>
        </p:txBody>
      </p:sp>
      <p:sp>
        <p:nvSpPr>
          <p:cNvPr id="3" name="Subtitle 2"/>
          <p:cNvSpPr>
            <a:spLocks noGrp="1"/>
          </p:cNvSpPr>
          <p:nvPr>
            <p:ph type="subTitle" idx="1"/>
          </p:nvPr>
        </p:nvSpPr>
        <p:spPr/>
        <p:txBody>
          <a:bodyPr>
            <a:normAutofit lnSpcReduction="10000"/>
          </a:bodyPr>
          <a:lstStyle/>
          <a:p>
            <a:r>
              <a:rPr lang="en-US" sz="3600" b="1">
                <a:solidFill>
                  <a:schemeClr val="tx1"/>
                </a:solidFill>
                <a:latin typeface="Times New Roman" pitchFamily="18" charset="0"/>
                <a:cs typeface="Times New Roman" pitchFamily="18" charset="0"/>
              </a:rPr>
              <a:t>Chapter 1</a:t>
            </a:r>
          </a:p>
          <a:p>
            <a:r>
              <a:rPr lang="en-US" sz="3600" b="1">
                <a:solidFill>
                  <a:schemeClr val="tx1"/>
                </a:solidFill>
                <a:latin typeface="Times New Roman" pitchFamily="18" charset="0"/>
                <a:cs typeface="Times New Roman" pitchFamily="18" charset="0"/>
              </a:rPr>
              <a:t>Introduction</a:t>
            </a:r>
          </a:p>
        </p:txBody>
      </p:sp>
      <p:sp>
        <p:nvSpPr>
          <p:cNvPr id="4" name="Footer Placeholder 3">
            <a:extLst>
              <a:ext uri="{FF2B5EF4-FFF2-40B4-BE49-F238E27FC236}">
                <a16:creationId xmlns:a16="http://schemas.microsoft.com/office/drawing/2014/main" xmlns="" id="{D259337A-C37C-49DE-A2C2-B1A70BA5B597}"/>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Data Flow</a:t>
            </a:r>
            <a:endParaRPr lang="en-US"/>
          </a:p>
        </p:txBody>
      </p:sp>
      <p:pic>
        <p:nvPicPr>
          <p:cNvPr id="1026" name="Picture 2"/>
          <p:cNvPicPr>
            <a:picLocks noGrp="1" noChangeAspect="1" noChangeArrowheads="1"/>
          </p:cNvPicPr>
          <p:nvPr>
            <p:ph idx="1"/>
          </p:nvPr>
        </p:nvPicPr>
        <p:blipFill>
          <a:blip r:embed="rId2"/>
          <a:stretch>
            <a:fillRect/>
          </a:stretch>
        </p:blipFill>
        <p:spPr bwMode="auto">
          <a:xfrm>
            <a:off x="762001" y="1905000"/>
            <a:ext cx="8001000" cy="4094163"/>
          </a:xfrm>
          <a:prstGeom prst="rect">
            <a:avLst/>
          </a:prstGeom>
          <a:noFill/>
          <a:ln w="9525">
            <a:noFill/>
            <a:miter lim="800000"/>
            <a:headEnd/>
            <a:tailEnd/>
          </a:ln>
          <a:effectLst/>
        </p:spPr>
      </p:pic>
      <p:sp>
        <p:nvSpPr>
          <p:cNvPr id="3" name="Footer Placeholder 2">
            <a:extLst>
              <a:ext uri="{FF2B5EF4-FFF2-40B4-BE49-F238E27FC236}">
                <a16:creationId xmlns:a16="http://schemas.microsoft.com/office/drawing/2014/main" xmlns="" id="{886278A5-101E-4670-BE67-C6ACED9D88B2}"/>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b="1" i="1" u="sng"/>
              <a:t>Simplex</a:t>
            </a:r>
          </a:p>
          <a:p>
            <a:r>
              <a:rPr lang="en-US"/>
              <a:t>In </a:t>
            </a:r>
            <a:r>
              <a:rPr lang="en-US" b="1"/>
              <a:t>simplex mode, the communication is unidirectional, as on a one-way street. Only one </a:t>
            </a:r>
            <a:r>
              <a:rPr lang="en-US"/>
              <a:t>of the two devices on a link can transmit; the other can only receive.</a:t>
            </a:r>
          </a:p>
          <a:p>
            <a:r>
              <a:rPr lang="en-US"/>
              <a:t>Keyboards and traditional monitors are examples of simplex devices.</a:t>
            </a:r>
          </a:p>
          <a:p>
            <a:r>
              <a:rPr lang="en-US" b="1" i="1" u="sng"/>
              <a:t>Half-Duplex</a:t>
            </a:r>
            <a:endParaRPr lang="en-US" u="sng"/>
          </a:p>
          <a:p>
            <a:r>
              <a:rPr lang="en-US"/>
              <a:t>In </a:t>
            </a:r>
            <a:r>
              <a:rPr lang="en-US" b="1"/>
              <a:t>half-duplex mode, each station can both transmit and receive, but not at the same time.</a:t>
            </a:r>
          </a:p>
          <a:p>
            <a:r>
              <a:rPr lang="en-US"/>
              <a:t>When one device is sending, the other can only receive, and vice versa. The half-duplex mode is like a one-lane road with traffic allowed in both directions.</a:t>
            </a:r>
          </a:p>
          <a:p>
            <a:r>
              <a:rPr lang="en-US"/>
              <a:t>When cars are traveling in one direction, cars going the other way must wait.</a:t>
            </a:r>
          </a:p>
        </p:txBody>
      </p:sp>
      <p:sp>
        <p:nvSpPr>
          <p:cNvPr id="2" name="Footer Placeholder 1">
            <a:extLst>
              <a:ext uri="{FF2B5EF4-FFF2-40B4-BE49-F238E27FC236}">
                <a16:creationId xmlns:a16="http://schemas.microsoft.com/office/drawing/2014/main" xmlns="" id="{67245E5D-DC04-4BBF-99DD-A2A15B39DC11}"/>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r>
              <a:rPr lang="en-US" b="1" i="1" u="sng"/>
              <a:t>Full-Duplex</a:t>
            </a:r>
          </a:p>
          <a:p>
            <a:r>
              <a:rPr lang="en-US"/>
              <a:t>In full-duplex mode (also called </a:t>
            </a:r>
            <a:r>
              <a:rPr lang="en-US" i="1"/>
              <a:t>duplex), both stations can transmit and receive simultaneously.</a:t>
            </a:r>
          </a:p>
          <a:p>
            <a:r>
              <a:rPr lang="en-US"/>
              <a:t>The full-duplex mode is like a two-way street with traffic flowing in both directions at the same time. </a:t>
            </a:r>
          </a:p>
          <a:p>
            <a:r>
              <a:rPr lang="en-US"/>
              <a:t>In full-duplex mode, signals going in one direction share the capacity of the link with signals going in the other direction.</a:t>
            </a:r>
          </a:p>
          <a:p>
            <a:r>
              <a:rPr lang="en-US"/>
              <a:t>One common example of full-duplex communication is the telephone network.</a:t>
            </a:r>
          </a:p>
          <a:p>
            <a:r>
              <a:rPr lang="en-US"/>
              <a:t>When two people are communicating by a telephone line, both can talk and listen at the same time.</a:t>
            </a:r>
          </a:p>
        </p:txBody>
      </p:sp>
      <p:sp>
        <p:nvSpPr>
          <p:cNvPr id="2" name="Footer Placeholder 1">
            <a:extLst>
              <a:ext uri="{FF2B5EF4-FFF2-40B4-BE49-F238E27FC236}">
                <a16:creationId xmlns:a16="http://schemas.microsoft.com/office/drawing/2014/main" xmlns="" id="{CE327F54-FFB5-4F03-9417-6EAEF0A2217B}"/>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NETWORKS</a:t>
            </a:r>
            <a:endParaRPr lang="en-US"/>
          </a:p>
        </p:txBody>
      </p:sp>
      <p:sp>
        <p:nvSpPr>
          <p:cNvPr id="3" name="Content Placeholder 2"/>
          <p:cNvSpPr>
            <a:spLocks noGrp="1"/>
          </p:cNvSpPr>
          <p:nvPr>
            <p:ph idx="1"/>
          </p:nvPr>
        </p:nvSpPr>
        <p:spPr/>
        <p:txBody>
          <a:bodyPr>
            <a:normAutofit fontScale="92500" lnSpcReduction="10000"/>
          </a:bodyPr>
          <a:lstStyle/>
          <a:p>
            <a:r>
              <a:rPr lang="en-US">
                <a:latin typeface="Times New Roman" pitchFamily="18" charset="0"/>
                <a:cs typeface="Times New Roman" pitchFamily="18" charset="0"/>
              </a:rPr>
              <a:t>A network is the interconnection of a set of devices capable of communication. </a:t>
            </a:r>
          </a:p>
          <a:p>
            <a:r>
              <a:rPr lang="en-US">
                <a:latin typeface="Times New Roman" pitchFamily="18" charset="0"/>
                <a:cs typeface="Times New Roman" pitchFamily="18" charset="0"/>
              </a:rPr>
              <a:t>In this definition, a device can be a host (or an </a:t>
            </a:r>
            <a:r>
              <a:rPr lang="en-US" i="1">
                <a:latin typeface="Times New Roman" pitchFamily="18" charset="0"/>
                <a:cs typeface="Times New Roman" pitchFamily="18" charset="0"/>
              </a:rPr>
              <a:t>end system as it is sometimes called) such as a </a:t>
            </a:r>
            <a:r>
              <a:rPr lang="en-US">
                <a:latin typeface="Times New Roman" pitchFamily="18" charset="0"/>
                <a:cs typeface="Times New Roman" pitchFamily="18" charset="0"/>
              </a:rPr>
              <a:t>large computer, desktop, laptop, workstation, cellular phone, or security system. </a:t>
            </a:r>
          </a:p>
          <a:p>
            <a:r>
              <a:rPr lang="en-US">
                <a:latin typeface="Times New Roman" pitchFamily="18" charset="0"/>
                <a:cs typeface="Times New Roman" pitchFamily="18" charset="0"/>
              </a:rPr>
              <a:t>A device in this definition can also be a connecting device such as a router, which connects the network to other networks, a switch, which connects devices together, a modem (modulator-demodulator), which changes the form of data, and so on.</a:t>
            </a:r>
          </a:p>
        </p:txBody>
      </p:sp>
      <p:sp>
        <p:nvSpPr>
          <p:cNvPr id="4" name="Footer Placeholder 3">
            <a:extLst>
              <a:ext uri="{FF2B5EF4-FFF2-40B4-BE49-F238E27FC236}">
                <a16:creationId xmlns:a16="http://schemas.microsoft.com/office/drawing/2014/main" xmlns="" id="{AC3ABB06-9BD0-456A-A19B-7211E5DE9E84}"/>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Network Criteria</a:t>
            </a:r>
            <a:endParaRPr lang="en-US"/>
          </a:p>
        </p:txBody>
      </p:sp>
      <p:sp>
        <p:nvSpPr>
          <p:cNvPr id="3" name="Content Placeholder 2"/>
          <p:cNvSpPr>
            <a:spLocks noGrp="1"/>
          </p:cNvSpPr>
          <p:nvPr>
            <p:ph idx="1"/>
          </p:nvPr>
        </p:nvSpPr>
        <p:spPr>
          <a:xfrm>
            <a:off x="457200" y="1371600"/>
            <a:ext cx="8229600" cy="4754563"/>
          </a:xfrm>
        </p:spPr>
        <p:txBody>
          <a:bodyPr>
            <a:normAutofit/>
          </a:bodyPr>
          <a:lstStyle/>
          <a:p>
            <a:r>
              <a:rPr lang="en-US">
                <a:latin typeface="Times New Roman" pitchFamily="18" charset="0"/>
                <a:cs typeface="Times New Roman" pitchFamily="18" charset="0"/>
              </a:rPr>
              <a:t>A network must be able to meet a certain number of criteria.</a:t>
            </a:r>
          </a:p>
          <a:p>
            <a:r>
              <a:rPr lang="en-US">
                <a:latin typeface="Times New Roman" pitchFamily="18" charset="0"/>
                <a:cs typeface="Times New Roman" pitchFamily="18" charset="0"/>
              </a:rPr>
              <a:t> The most important of these are performance, reliability, and security.</a:t>
            </a:r>
          </a:p>
        </p:txBody>
      </p:sp>
      <p:sp>
        <p:nvSpPr>
          <p:cNvPr id="4" name="Footer Placeholder 3">
            <a:extLst>
              <a:ext uri="{FF2B5EF4-FFF2-40B4-BE49-F238E27FC236}">
                <a16:creationId xmlns:a16="http://schemas.microsoft.com/office/drawing/2014/main" xmlns="" id="{16008621-A108-4450-8BDB-89600E2148A3}"/>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r>
              <a:rPr lang="en-US" sz="2800" b="1" i="1" u="sng">
                <a:latin typeface="Times New Roman" pitchFamily="18" charset="0"/>
                <a:cs typeface="Times New Roman" pitchFamily="18" charset="0"/>
              </a:rPr>
              <a:t>Performance</a:t>
            </a:r>
          </a:p>
          <a:p>
            <a:r>
              <a:rPr lang="en-US" sz="2800">
                <a:latin typeface="Times New Roman" pitchFamily="18" charset="0"/>
                <a:cs typeface="Times New Roman" pitchFamily="18" charset="0"/>
              </a:rPr>
              <a:t>Performance can be measured in many ways, including transit time and response time.</a:t>
            </a:r>
          </a:p>
          <a:p>
            <a:r>
              <a:rPr lang="en-US" sz="2800">
                <a:latin typeface="Times New Roman" pitchFamily="18" charset="0"/>
                <a:cs typeface="Times New Roman" pitchFamily="18" charset="0"/>
              </a:rPr>
              <a:t>Transit time is the amount of time required for a message to travel from one device to another.</a:t>
            </a:r>
          </a:p>
          <a:p>
            <a:r>
              <a:rPr lang="en-US" sz="2800">
                <a:latin typeface="Times New Roman" pitchFamily="18" charset="0"/>
                <a:cs typeface="Times New Roman" pitchFamily="18" charset="0"/>
              </a:rPr>
              <a:t>Response time is the elapsed time between an inquiry and a response. </a:t>
            </a:r>
          </a:p>
          <a:p>
            <a:r>
              <a:rPr lang="en-US" sz="2800">
                <a:latin typeface="Times New Roman" pitchFamily="18" charset="0"/>
                <a:cs typeface="Times New Roman" pitchFamily="18" charset="0"/>
              </a:rPr>
              <a:t>The performance of a network depends on a number of factors, including the number of users, the type of transmission medium, the capabilities of the connected hardware, and the efficiency of the software.</a:t>
            </a:r>
          </a:p>
          <a:p>
            <a:r>
              <a:rPr lang="en-US" sz="2800">
                <a:latin typeface="Times New Roman" pitchFamily="18" charset="0"/>
                <a:cs typeface="Times New Roman" pitchFamily="18" charset="0"/>
              </a:rPr>
              <a:t>Performance is often evaluated by two networking metrics: throughput and delay.</a:t>
            </a:r>
          </a:p>
        </p:txBody>
      </p:sp>
      <p:sp>
        <p:nvSpPr>
          <p:cNvPr id="2" name="Footer Placeholder 1">
            <a:extLst>
              <a:ext uri="{FF2B5EF4-FFF2-40B4-BE49-F238E27FC236}">
                <a16:creationId xmlns:a16="http://schemas.microsoft.com/office/drawing/2014/main" xmlns="" id="{8F075ACD-439A-4C51-9073-765C6684B7E7}"/>
              </a:ext>
            </a:extLst>
          </p:cNvPr>
          <p:cNvSpPr>
            <a:spLocks noGrp="1"/>
          </p:cNvSpPr>
          <p:nvPr>
            <p:ph type="ftr" sz="quarter" idx="11"/>
          </p:nvPr>
        </p:nvSpPr>
        <p:spPr>
          <a:xfrm>
            <a:off x="1972647" y="6477000"/>
            <a:ext cx="5314517" cy="381000"/>
          </a:xfrm>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2800" b="1" i="1" u="sng">
                <a:latin typeface="Times New Roman" pitchFamily="18" charset="0"/>
                <a:cs typeface="Times New Roman" pitchFamily="18" charset="0"/>
              </a:rPr>
              <a:t>Reliability</a:t>
            </a:r>
          </a:p>
          <a:p>
            <a:r>
              <a:rPr lang="en-US" sz="2800">
                <a:latin typeface="Times New Roman" pitchFamily="18" charset="0"/>
                <a:cs typeface="Times New Roman" pitchFamily="18" charset="0"/>
              </a:rPr>
              <a:t>In addition to accuracy of delivery, network reliability is measured by the frequency of failure, the time it takes a link to recover from a failure, and the network’s robustness in a catastrophe.</a:t>
            </a:r>
          </a:p>
          <a:p>
            <a:r>
              <a:rPr lang="en-US" sz="2800" b="1" i="1" u="sng">
                <a:latin typeface="Times New Roman" pitchFamily="18" charset="0"/>
                <a:cs typeface="Times New Roman" pitchFamily="18" charset="0"/>
              </a:rPr>
              <a:t>Security</a:t>
            </a:r>
          </a:p>
          <a:p>
            <a:r>
              <a:rPr lang="en-US" sz="2800">
                <a:latin typeface="Times New Roman" pitchFamily="18" charset="0"/>
                <a:cs typeface="Times New Roman" pitchFamily="18" charset="0"/>
              </a:rPr>
              <a:t>Network security issues include protecting data from unauthorized access, protecting data from damage and development, and implementing policies and procedures for recovery from breaches and data losses.</a:t>
            </a:r>
          </a:p>
        </p:txBody>
      </p:sp>
      <p:sp>
        <p:nvSpPr>
          <p:cNvPr id="2" name="Footer Placeholder 1">
            <a:extLst>
              <a:ext uri="{FF2B5EF4-FFF2-40B4-BE49-F238E27FC236}">
                <a16:creationId xmlns:a16="http://schemas.microsoft.com/office/drawing/2014/main" xmlns="" id="{F47C70DF-836F-4C16-A744-E8C4838EF6F5}"/>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Physical Structures</a:t>
            </a:r>
            <a:endParaRPr lang="en-US"/>
          </a:p>
        </p:txBody>
      </p:sp>
      <p:sp>
        <p:nvSpPr>
          <p:cNvPr id="3" name="Content Placeholder 2"/>
          <p:cNvSpPr>
            <a:spLocks noGrp="1"/>
          </p:cNvSpPr>
          <p:nvPr>
            <p:ph idx="1"/>
          </p:nvPr>
        </p:nvSpPr>
        <p:spPr/>
        <p:txBody>
          <a:bodyPr>
            <a:normAutofit fontScale="77500" lnSpcReduction="20000"/>
          </a:bodyPr>
          <a:lstStyle/>
          <a:p>
            <a:r>
              <a:rPr lang="en-US" i="1" u="sng">
                <a:latin typeface="Times New Roman" pitchFamily="18" charset="0"/>
                <a:cs typeface="Times New Roman" pitchFamily="18" charset="0"/>
              </a:rPr>
              <a:t>Type of Connection</a:t>
            </a:r>
          </a:p>
          <a:p>
            <a:r>
              <a:rPr lang="en-US">
                <a:latin typeface="Times New Roman" pitchFamily="18" charset="0"/>
                <a:cs typeface="Times New Roman" pitchFamily="18" charset="0"/>
              </a:rPr>
              <a:t>A network is two or more devices connected through links.</a:t>
            </a:r>
          </a:p>
          <a:p>
            <a:r>
              <a:rPr lang="en-US">
                <a:latin typeface="Times New Roman" pitchFamily="18" charset="0"/>
                <a:cs typeface="Times New Roman" pitchFamily="18" charset="0"/>
              </a:rPr>
              <a:t> A link is a communications pathway that transfers data from one device to another.</a:t>
            </a:r>
          </a:p>
          <a:p>
            <a:r>
              <a:rPr lang="en-US">
                <a:latin typeface="Times New Roman" pitchFamily="18" charset="0"/>
                <a:cs typeface="Times New Roman" pitchFamily="18" charset="0"/>
              </a:rPr>
              <a:t>There are two possible types of connections: point-to-point and multipoint.</a:t>
            </a:r>
          </a:p>
          <a:p>
            <a:r>
              <a:rPr lang="en-US" i="1" u="sng">
                <a:latin typeface="Times New Roman" pitchFamily="18" charset="0"/>
                <a:cs typeface="Times New Roman" pitchFamily="18" charset="0"/>
              </a:rPr>
              <a:t>Point-to-Point</a:t>
            </a:r>
          </a:p>
          <a:p>
            <a:r>
              <a:rPr lang="en-US">
                <a:latin typeface="Times New Roman" pitchFamily="18" charset="0"/>
                <a:cs typeface="Times New Roman" pitchFamily="18" charset="0"/>
              </a:rPr>
              <a:t>A point-to-point connection provides a dedicated link between two devices. </a:t>
            </a:r>
          </a:p>
          <a:p>
            <a:r>
              <a:rPr lang="en-US">
                <a:latin typeface="Times New Roman" pitchFamily="18" charset="0"/>
                <a:cs typeface="Times New Roman" pitchFamily="18" charset="0"/>
              </a:rPr>
              <a:t>The entire capacity of the link is reserved for transmission between those two devices.</a:t>
            </a:r>
          </a:p>
        </p:txBody>
      </p:sp>
      <p:sp>
        <p:nvSpPr>
          <p:cNvPr id="4" name="Footer Placeholder 3">
            <a:extLst>
              <a:ext uri="{FF2B5EF4-FFF2-40B4-BE49-F238E27FC236}">
                <a16:creationId xmlns:a16="http://schemas.microsoft.com/office/drawing/2014/main" xmlns="" id="{84E7677D-9D1F-4C84-81A1-AD49899CC39F}"/>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b="1" i="1" u="sng">
                <a:latin typeface="Times New Roman" pitchFamily="18" charset="0"/>
                <a:cs typeface="Times New Roman" pitchFamily="18" charset="0"/>
              </a:rPr>
              <a:t>Multipoint</a:t>
            </a:r>
          </a:p>
          <a:p>
            <a:r>
              <a:rPr lang="en-US">
                <a:latin typeface="Times New Roman" pitchFamily="18" charset="0"/>
                <a:cs typeface="Times New Roman" pitchFamily="18" charset="0"/>
              </a:rPr>
              <a:t>A multipoint (also called </a:t>
            </a:r>
            <a:r>
              <a:rPr lang="en-US" err="1">
                <a:latin typeface="Times New Roman" pitchFamily="18" charset="0"/>
                <a:cs typeface="Times New Roman" pitchFamily="18" charset="0"/>
              </a:rPr>
              <a:t>multidrop</a:t>
            </a:r>
            <a:r>
              <a:rPr lang="en-US">
                <a:latin typeface="Times New Roman" pitchFamily="18" charset="0"/>
                <a:cs typeface="Times New Roman" pitchFamily="18" charset="0"/>
              </a:rPr>
              <a:t>) connection is one in which more than two specific devices share a single link.</a:t>
            </a:r>
          </a:p>
        </p:txBody>
      </p:sp>
      <p:sp>
        <p:nvSpPr>
          <p:cNvPr id="2" name="Footer Placeholder 1">
            <a:extLst>
              <a:ext uri="{FF2B5EF4-FFF2-40B4-BE49-F238E27FC236}">
                <a16:creationId xmlns:a16="http://schemas.microsoft.com/office/drawing/2014/main" xmlns="" id="{5CD93358-199D-4195-AEE4-16D8D73CDC11}"/>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tretch>
            <a:fillRect/>
          </a:stretch>
        </p:blipFill>
        <p:spPr bwMode="auto">
          <a:xfrm>
            <a:off x="982663" y="2725419"/>
            <a:ext cx="7704137" cy="3215325"/>
          </a:xfrm>
          <a:prstGeom prst="rect">
            <a:avLst/>
          </a:prstGeom>
          <a:noFill/>
          <a:ln w="9525">
            <a:noFill/>
            <a:miter lim="800000"/>
            <a:headEnd/>
            <a:tailEnd/>
          </a:ln>
          <a:effectLst/>
        </p:spPr>
      </p:pic>
      <p:sp>
        <p:nvSpPr>
          <p:cNvPr id="2" name="Footer Placeholder 1">
            <a:extLst>
              <a:ext uri="{FF2B5EF4-FFF2-40B4-BE49-F238E27FC236}">
                <a16:creationId xmlns:a16="http://schemas.microsoft.com/office/drawing/2014/main" xmlns="" id="{88A92E5C-DFDD-4BC8-AFFE-D03DDF635E55}"/>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DATA COMMUNICATIONS</a:t>
            </a:r>
            <a:endParaRPr lang="en-US"/>
          </a:p>
        </p:txBody>
      </p:sp>
      <p:sp>
        <p:nvSpPr>
          <p:cNvPr id="3" name="Content Placeholder 2"/>
          <p:cNvSpPr>
            <a:spLocks noGrp="1"/>
          </p:cNvSpPr>
          <p:nvPr>
            <p:ph idx="1"/>
          </p:nvPr>
        </p:nvSpPr>
        <p:spPr>
          <a:xfrm>
            <a:off x="457200" y="1600200"/>
            <a:ext cx="8229600" cy="4953000"/>
          </a:xfrm>
        </p:spPr>
        <p:txBody>
          <a:bodyPr>
            <a:normAutofit/>
          </a:bodyPr>
          <a:lstStyle/>
          <a:p>
            <a:r>
              <a:rPr lang="en-US">
                <a:latin typeface="Times New Roman" pitchFamily="18" charset="0"/>
                <a:cs typeface="Times New Roman" pitchFamily="18" charset="0"/>
              </a:rPr>
              <a:t>Data communications are the exchange of data between two devices via some form of transmission medium such as a wire cable. </a:t>
            </a:r>
          </a:p>
          <a:p>
            <a:r>
              <a:rPr lang="en-US">
                <a:latin typeface="Times New Roman" pitchFamily="18" charset="0"/>
                <a:cs typeface="Times New Roman" pitchFamily="18" charset="0"/>
              </a:rPr>
              <a:t>For data communications to occur, the communicating devices must be part of a communication system made up of a combination of hardware (physical equipment) and software (programs).</a:t>
            </a:r>
          </a:p>
          <a:p>
            <a:r>
              <a:rPr lang="en-US">
                <a:latin typeface="Times New Roman" pitchFamily="18" charset="0"/>
                <a:cs typeface="Times New Roman" pitchFamily="18" charset="0"/>
              </a:rPr>
              <a:t> The effectiveness of a data communications system depends on four fundamental characteristics: delivery, accuracy, timeliness, and jitter.</a:t>
            </a:r>
          </a:p>
        </p:txBody>
      </p:sp>
      <p:sp>
        <p:nvSpPr>
          <p:cNvPr id="4" name="Footer Placeholder 3">
            <a:extLst>
              <a:ext uri="{FF2B5EF4-FFF2-40B4-BE49-F238E27FC236}">
                <a16:creationId xmlns:a16="http://schemas.microsoft.com/office/drawing/2014/main" xmlns="" id="{66BDB224-4D00-4248-9B91-5108B756CA5A}"/>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Times New Roman" pitchFamily="18" charset="0"/>
                <a:cs typeface="Times New Roman" pitchFamily="18" charset="0"/>
              </a:rPr>
              <a:t>Physical Topology</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a:bodyPr>
          <a:lstStyle/>
          <a:p>
            <a:r>
              <a:rPr lang="en-US" sz="2800">
                <a:latin typeface="Times New Roman" pitchFamily="18" charset="0"/>
                <a:cs typeface="Times New Roman" pitchFamily="18" charset="0"/>
              </a:rPr>
              <a:t>The term </a:t>
            </a:r>
            <a:r>
              <a:rPr lang="en-US" sz="2800" i="1">
                <a:latin typeface="Times New Roman" pitchFamily="18" charset="0"/>
                <a:cs typeface="Times New Roman" pitchFamily="18" charset="0"/>
              </a:rPr>
              <a:t>physical topology refers to the way in which a network is laid out physically.</a:t>
            </a:r>
          </a:p>
          <a:p>
            <a:r>
              <a:rPr lang="en-US" sz="2800">
                <a:latin typeface="Times New Roman" pitchFamily="18" charset="0"/>
                <a:cs typeface="Times New Roman" pitchFamily="18" charset="0"/>
              </a:rPr>
              <a:t>Two or more devices connect to a link; two or more links form a topology. </a:t>
            </a:r>
          </a:p>
          <a:p>
            <a:r>
              <a:rPr lang="en-US" sz="2800">
                <a:latin typeface="Times New Roman" pitchFamily="18" charset="0"/>
                <a:cs typeface="Times New Roman" pitchFamily="18" charset="0"/>
              </a:rPr>
              <a:t>The topology of a network is the geometric representation of the relationship of all the links and linking devices (usually called </a:t>
            </a:r>
            <a:r>
              <a:rPr lang="en-US" sz="2800" i="1">
                <a:latin typeface="Times New Roman" pitchFamily="18" charset="0"/>
                <a:cs typeface="Times New Roman" pitchFamily="18" charset="0"/>
              </a:rPr>
              <a:t>nodes) to one another. </a:t>
            </a:r>
          </a:p>
          <a:p>
            <a:r>
              <a:rPr lang="en-US" sz="2800" i="1">
                <a:latin typeface="Times New Roman" pitchFamily="18" charset="0"/>
                <a:cs typeface="Times New Roman" pitchFamily="18" charset="0"/>
              </a:rPr>
              <a:t>There are four basic topologies </a:t>
            </a:r>
            <a:r>
              <a:rPr lang="en-US" sz="2800">
                <a:latin typeface="Times New Roman" pitchFamily="18" charset="0"/>
                <a:cs typeface="Times New Roman" pitchFamily="18" charset="0"/>
              </a:rPr>
              <a:t>possible: mesh, star, bus, and ring.</a:t>
            </a:r>
          </a:p>
        </p:txBody>
      </p:sp>
      <p:sp>
        <p:nvSpPr>
          <p:cNvPr id="4" name="Footer Placeholder 3">
            <a:extLst>
              <a:ext uri="{FF2B5EF4-FFF2-40B4-BE49-F238E27FC236}">
                <a16:creationId xmlns:a16="http://schemas.microsoft.com/office/drawing/2014/main" xmlns="" id="{6F76F36F-0742-4BE0-B06C-B4830F1B2909}"/>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a:latin typeface="Times New Roman" pitchFamily="18" charset="0"/>
                <a:cs typeface="Times New Roman" pitchFamily="18" charset="0"/>
              </a:rPr>
              <a:t>Mesh Topology</a:t>
            </a:r>
            <a:endParaRPr lang="en-US" sz="3600">
              <a:latin typeface="Times New Roman" pitchFamily="18" charset="0"/>
              <a:cs typeface="Times New Roman" pitchFamily="18" charset="0"/>
            </a:endParaRPr>
          </a:p>
        </p:txBody>
      </p:sp>
      <p:sp>
        <p:nvSpPr>
          <p:cNvPr id="3" name="Content Placeholder 2"/>
          <p:cNvSpPr>
            <a:spLocks noGrp="1"/>
          </p:cNvSpPr>
          <p:nvPr>
            <p:ph sz="half" idx="1"/>
          </p:nvPr>
        </p:nvSpPr>
        <p:spPr>
          <a:xfrm>
            <a:off x="457200" y="990600"/>
            <a:ext cx="4038600" cy="5715000"/>
          </a:xfrm>
        </p:spPr>
        <p:txBody>
          <a:bodyPr>
            <a:normAutofit fontScale="92500" lnSpcReduction="20000"/>
          </a:bodyPr>
          <a:lstStyle/>
          <a:p>
            <a:r>
              <a:rPr lang="en-US" sz="2600">
                <a:latin typeface="Times New Roman" pitchFamily="18" charset="0"/>
                <a:cs typeface="Times New Roman" pitchFamily="18" charset="0"/>
              </a:rPr>
              <a:t>In a mesh topology, every device has a dedicated point-to-point link to every other device.</a:t>
            </a:r>
          </a:p>
          <a:p>
            <a:r>
              <a:rPr lang="en-US" sz="2600">
                <a:latin typeface="Times New Roman" pitchFamily="18" charset="0"/>
                <a:cs typeface="Times New Roman" pitchFamily="18" charset="0"/>
              </a:rPr>
              <a:t>Mesh topology, we need n (n – 1) / 2 duplex-mode links.</a:t>
            </a:r>
          </a:p>
          <a:p>
            <a:pPr>
              <a:buFont typeface="Wingdings" pitchFamily="2" charset="2"/>
              <a:buChar char="§"/>
            </a:pPr>
            <a:r>
              <a:rPr lang="en-US" sz="2600" u="sng">
                <a:latin typeface="Times New Roman" pitchFamily="18" charset="0"/>
                <a:cs typeface="Times New Roman" pitchFamily="18" charset="0"/>
              </a:rPr>
              <a:t>Advantages:- </a:t>
            </a:r>
          </a:p>
          <a:p>
            <a:r>
              <a:rPr lang="en-US" sz="2600">
                <a:latin typeface="Times New Roman" pitchFamily="18" charset="0"/>
                <a:cs typeface="Times New Roman" pitchFamily="18" charset="0"/>
              </a:rPr>
              <a:t>Use of dedicated links</a:t>
            </a:r>
          </a:p>
          <a:p>
            <a:r>
              <a:rPr lang="en-US" sz="2600">
                <a:latin typeface="Times New Roman" pitchFamily="18" charset="0"/>
                <a:cs typeface="Times New Roman" pitchFamily="18" charset="0"/>
              </a:rPr>
              <a:t>Robust</a:t>
            </a:r>
          </a:p>
          <a:p>
            <a:r>
              <a:rPr lang="en-US" sz="2600">
                <a:latin typeface="Times New Roman" pitchFamily="18" charset="0"/>
                <a:cs typeface="Times New Roman" pitchFamily="18" charset="0"/>
              </a:rPr>
              <a:t>Privacy &amp; Security</a:t>
            </a:r>
          </a:p>
          <a:p>
            <a:pPr>
              <a:buFont typeface="Wingdings" pitchFamily="2" charset="2"/>
              <a:buChar char="§"/>
            </a:pPr>
            <a:r>
              <a:rPr lang="en-US" sz="2600" u="sng">
                <a:latin typeface="Times New Roman" pitchFamily="18" charset="0"/>
                <a:cs typeface="Times New Roman" pitchFamily="18" charset="0"/>
              </a:rPr>
              <a:t>Disadvantages:-</a:t>
            </a:r>
          </a:p>
          <a:p>
            <a:r>
              <a:rPr lang="en-US" sz="2600">
                <a:latin typeface="Times New Roman" pitchFamily="18" charset="0"/>
                <a:cs typeface="Times New Roman" pitchFamily="18" charset="0"/>
              </a:rPr>
              <a:t>Amount of cabling &amp; number of I/O ports required.</a:t>
            </a:r>
          </a:p>
          <a:p>
            <a:pPr>
              <a:buNone/>
            </a:pPr>
            <a:endParaRPr lang="en-US" b="1" i="1"/>
          </a:p>
          <a:p>
            <a:endParaRPr lang="en-US"/>
          </a:p>
        </p:txBody>
      </p:sp>
      <p:pic>
        <p:nvPicPr>
          <p:cNvPr id="5" name="Picture 2"/>
          <p:cNvPicPr>
            <a:picLocks noGrp="1" noChangeAspect="1" noChangeArrowheads="1"/>
          </p:cNvPicPr>
          <p:nvPr>
            <p:ph sz="half" idx="2"/>
          </p:nvPr>
        </p:nvPicPr>
        <p:blipFill>
          <a:blip r:embed="rId2"/>
          <a:srcRect/>
          <a:stretch>
            <a:fillRect/>
          </a:stretch>
        </p:blipFill>
        <p:spPr bwMode="auto">
          <a:xfrm>
            <a:off x="4343400" y="1066800"/>
            <a:ext cx="4343400" cy="5181600"/>
          </a:xfrm>
          <a:prstGeom prst="rect">
            <a:avLst/>
          </a:prstGeom>
          <a:noFill/>
          <a:ln w="9525">
            <a:noFill/>
            <a:miter lim="800000"/>
            <a:headEnd/>
            <a:tailEnd/>
          </a:ln>
          <a:effectLst/>
        </p:spPr>
      </p:pic>
      <p:sp>
        <p:nvSpPr>
          <p:cNvPr id="4" name="Footer Placeholder 3">
            <a:extLst>
              <a:ext uri="{FF2B5EF4-FFF2-40B4-BE49-F238E27FC236}">
                <a16:creationId xmlns:a16="http://schemas.microsoft.com/office/drawing/2014/main" xmlns="" id="{B132E50E-F3CB-4A6A-8971-953AEFCDA26F}"/>
              </a:ext>
            </a:extLst>
          </p:cNvPr>
          <p:cNvSpPr>
            <a:spLocks noGrp="1"/>
          </p:cNvSpPr>
          <p:nvPr>
            <p:ph type="ftr" sz="quarter" idx="11"/>
          </p:nvPr>
        </p:nvSpPr>
        <p:spPr>
          <a:xfrm>
            <a:off x="1986997" y="6116070"/>
            <a:ext cx="5314517" cy="365125"/>
          </a:xfrm>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710"/>
            <a:ext cx="8229600" cy="1020762"/>
          </a:xfrm>
        </p:spPr>
        <p:txBody>
          <a:bodyPr>
            <a:normAutofit/>
          </a:bodyPr>
          <a:lstStyle/>
          <a:p>
            <a:r>
              <a:rPr lang="en-US" sz="4000" b="1">
                <a:latin typeface="Times New Roman" pitchFamily="18" charset="0"/>
                <a:cs typeface="Times New Roman" pitchFamily="18" charset="0"/>
              </a:rPr>
              <a:t>Star Topology</a:t>
            </a:r>
          </a:p>
        </p:txBody>
      </p:sp>
      <p:sp>
        <p:nvSpPr>
          <p:cNvPr id="3" name="Content Placeholder 2"/>
          <p:cNvSpPr>
            <a:spLocks noGrp="1"/>
          </p:cNvSpPr>
          <p:nvPr>
            <p:ph sz="half" idx="1"/>
          </p:nvPr>
        </p:nvSpPr>
        <p:spPr>
          <a:xfrm>
            <a:off x="457200" y="1295400"/>
            <a:ext cx="4495800" cy="5257800"/>
          </a:xfrm>
        </p:spPr>
        <p:txBody>
          <a:bodyPr>
            <a:normAutofit/>
          </a:bodyPr>
          <a:lstStyle/>
          <a:p>
            <a:r>
              <a:rPr lang="en-US">
                <a:latin typeface="Times New Roman" pitchFamily="18" charset="0"/>
                <a:cs typeface="Times New Roman" pitchFamily="18" charset="0"/>
              </a:rPr>
              <a:t>In a star topology, each device has a dedicated point-to-point link only to a central controller, usually called a </a:t>
            </a:r>
            <a:r>
              <a:rPr lang="en-US" i="1">
                <a:latin typeface="Times New Roman" pitchFamily="18" charset="0"/>
                <a:cs typeface="Times New Roman" pitchFamily="18" charset="0"/>
              </a:rPr>
              <a:t>hub.</a:t>
            </a:r>
          </a:p>
          <a:p>
            <a:r>
              <a:rPr lang="en-US">
                <a:latin typeface="Times New Roman" pitchFamily="18" charset="0"/>
                <a:cs typeface="Times New Roman" pitchFamily="18" charset="0"/>
              </a:rPr>
              <a:t>The controller acts as an exchange: If one device wants to send data to another, it sends the data to the controller, which then relays the data to the other connected device.</a:t>
            </a:r>
          </a:p>
          <a:p>
            <a:pPr>
              <a:buFont typeface="Wingdings" pitchFamily="2" charset="2"/>
              <a:buChar char="§"/>
            </a:pPr>
            <a:r>
              <a:rPr lang="en-US" u="sng">
                <a:latin typeface="Times New Roman" pitchFamily="18" charset="0"/>
                <a:cs typeface="Times New Roman" pitchFamily="18" charset="0"/>
              </a:rPr>
              <a:t>Advantages:- </a:t>
            </a:r>
          </a:p>
          <a:p>
            <a:r>
              <a:rPr lang="en-US">
                <a:latin typeface="Times New Roman" pitchFamily="18" charset="0"/>
                <a:cs typeface="Times New Roman" pitchFamily="18" charset="0"/>
              </a:rPr>
              <a:t>Less expensive than a mesh topology</a:t>
            </a:r>
          </a:p>
          <a:p>
            <a:r>
              <a:rPr lang="en-US">
                <a:latin typeface="Times New Roman" pitchFamily="18" charset="0"/>
                <a:cs typeface="Times New Roman" pitchFamily="18" charset="0"/>
              </a:rPr>
              <a:t>Easy to install and reconfigure</a:t>
            </a:r>
          </a:p>
          <a:p>
            <a:r>
              <a:rPr lang="en-US">
                <a:latin typeface="Times New Roman" pitchFamily="18" charset="0"/>
                <a:cs typeface="Times New Roman" pitchFamily="18" charset="0"/>
              </a:rPr>
              <a:t>Robustness</a:t>
            </a:r>
          </a:p>
          <a:p>
            <a:pPr>
              <a:buFont typeface="Wingdings" pitchFamily="2" charset="2"/>
              <a:buChar char="§"/>
            </a:pPr>
            <a:r>
              <a:rPr lang="en-US" u="sng">
                <a:latin typeface="Times New Roman" pitchFamily="18" charset="0"/>
                <a:cs typeface="Times New Roman" pitchFamily="18" charset="0"/>
              </a:rPr>
              <a:t>Disadvantages:-</a:t>
            </a:r>
          </a:p>
          <a:p>
            <a:r>
              <a:rPr lang="en-US">
                <a:latin typeface="Times New Roman" pitchFamily="18" charset="0"/>
                <a:cs typeface="Times New Roman" pitchFamily="18" charset="0"/>
              </a:rPr>
              <a:t>Dependency on one single point</a:t>
            </a:r>
          </a:p>
          <a:p>
            <a:endParaRPr lang="en-US"/>
          </a:p>
          <a:p>
            <a:endParaRPr lang="en-US"/>
          </a:p>
          <a:p>
            <a:endParaRPr lang="en-US"/>
          </a:p>
          <a:p>
            <a:endParaRPr lang="en-US"/>
          </a:p>
        </p:txBody>
      </p:sp>
      <p:pic>
        <p:nvPicPr>
          <p:cNvPr id="1026" name="Picture 2"/>
          <p:cNvPicPr>
            <a:picLocks noGrp="1" noChangeAspect="1" noChangeArrowheads="1"/>
          </p:cNvPicPr>
          <p:nvPr>
            <p:ph sz="half" idx="2"/>
          </p:nvPr>
        </p:nvPicPr>
        <p:blipFill>
          <a:blip r:embed="rId2"/>
          <a:srcRect/>
          <a:stretch>
            <a:fillRect/>
          </a:stretch>
        </p:blipFill>
        <p:spPr bwMode="auto">
          <a:xfrm>
            <a:off x="5181600" y="1600200"/>
            <a:ext cx="3505200" cy="3886200"/>
          </a:xfrm>
          <a:prstGeom prst="rect">
            <a:avLst/>
          </a:prstGeom>
          <a:noFill/>
          <a:ln w="9525">
            <a:noFill/>
            <a:miter lim="800000"/>
            <a:headEnd/>
            <a:tailEnd/>
          </a:ln>
          <a:effectLst/>
        </p:spPr>
      </p:pic>
      <p:sp>
        <p:nvSpPr>
          <p:cNvPr id="4" name="Footer Placeholder 3">
            <a:extLst>
              <a:ext uri="{FF2B5EF4-FFF2-40B4-BE49-F238E27FC236}">
                <a16:creationId xmlns:a16="http://schemas.microsoft.com/office/drawing/2014/main" xmlns="" id="{50F75862-6A8E-4A8D-82BB-EB651CBDDD05}"/>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796" y="-255997"/>
            <a:ext cx="7704667" cy="1752599"/>
          </a:xfrm>
        </p:spPr>
        <p:txBody>
          <a:bodyPr/>
          <a:lstStyle/>
          <a:p>
            <a:r>
              <a:rPr lang="en-US" b="1">
                <a:latin typeface="Times New Roman"/>
                <a:cs typeface="Times New Roman"/>
              </a:rPr>
              <a:t>Bus Topology</a:t>
            </a:r>
            <a:endParaRPr lang="en-US">
              <a:latin typeface="Times New Roman"/>
              <a:cs typeface="Times New Roman"/>
            </a:endParaRPr>
          </a:p>
        </p:txBody>
      </p:sp>
      <p:sp>
        <p:nvSpPr>
          <p:cNvPr id="3" name="Content Placeholder 2"/>
          <p:cNvSpPr>
            <a:spLocks noGrp="1"/>
          </p:cNvSpPr>
          <p:nvPr>
            <p:ph sz="half" idx="1"/>
          </p:nvPr>
        </p:nvSpPr>
        <p:spPr>
          <a:xfrm>
            <a:off x="457200" y="1600200"/>
            <a:ext cx="4038600" cy="4953000"/>
          </a:xfrm>
        </p:spPr>
        <p:txBody>
          <a:bodyPr>
            <a:normAutofit/>
          </a:bodyPr>
          <a:lstStyle/>
          <a:p>
            <a:r>
              <a:rPr lang="en-US">
                <a:latin typeface="Times New Roman" pitchFamily="18" charset="0"/>
                <a:cs typeface="Times New Roman" pitchFamily="18" charset="0"/>
              </a:rPr>
              <a:t>Multipoint</a:t>
            </a:r>
          </a:p>
          <a:p>
            <a:r>
              <a:rPr lang="en-US">
                <a:latin typeface="Times New Roman" pitchFamily="18" charset="0"/>
                <a:cs typeface="Times New Roman" pitchFamily="18" charset="0"/>
              </a:rPr>
              <a:t>One long cable acts as a backbone to link all the devices in a network.</a:t>
            </a:r>
          </a:p>
          <a:p>
            <a:r>
              <a:rPr lang="en-US">
                <a:latin typeface="Times New Roman" pitchFamily="18" charset="0"/>
                <a:cs typeface="Times New Roman" pitchFamily="18" charset="0"/>
              </a:rPr>
              <a:t>A drop line is a connection running between the device and the main cable.</a:t>
            </a:r>
          </a:p>
          <a:p>
            <a:pPr>
              <a:buFont typeface="Wingdings" pitchFamily="2" charset="2"/>
              <a:buChar char="§"/>
            </a:pPr>
            <a:r>
              <a:rPr lang="en-US" u="sng">
                <a:latin typeface="Times New Roman" pitchFamily="18" charset="0"/>
                <a:cs typeface="Times New Roman" pitchFamily="18" charset="0"/>
              </a:rPr>
              <a:t>Advantages:- </a:t>
            </a:r>
          </a:p>
          <a:p>
            <a:r>
              <a:rPr lang="en-US">
                <a:latin typeface="Times New Roman" pitchFamily="18" charset="0"/>
                <a:cs typeface="Times New Roman" pitchFamily="18" charset="0"/>
              </a:rPr>
              <a:t>Ease of installation</a:t>
            </a:r>
          </a:p>
          <a:p>
            <a:pPr>
              <a:buFont typeface="Wingdings" pitchFamily="2" charset="2"/>
              <a:buChar char="§"/>
            </a:pPr>
            <a:r>
              <a:rPr lang="en-US" u="sng">
                <a:latin typeface="Times New Roman" pitchFamily="18" charset="0"/>
                <a:cs typeface="Times New Roman" pitchFamily="18" charset="0"/>
              </a:rPr>
              <a:t>Disadvantages:-</a:t>
            </a:r>
          </a:p>
          <a:p>
            <a:r>
              <a:rPr lang="en-US">
                <a:latin typeface="Times New Roman" pitchFamily="18" charset="0"/>
                <a:cs typeface="Times New Roman" pitchFamily="18" charset="0"/>
              </a:rPr>
              <a:t>Difficult reconnection &amp; fault isolation</a:t>
            </a:r>
          </a:p>
          <a:p>
            <a:pPr>
              <a:buFont typeface="Wingdings" pitchFamily="2" charset="2"/>
              <a:buChar char="§"/>
            </a:pPr>
            <a:endParaRPr lang="en-US" u="sng">
              <a:latin typeface="Times New Roman" pitchFamily="18" charset="0"/>
              <a:cs typeface="Times New Roman" pitchFamily="18" charset="0"/>
            </a:endParaRPr>
          </a:p>
          <a:p>
            <a:pPr>
              <a:buFont typeface="Wingdings" pitchFamily="2" charset="2"/>
              <a:buChar char="§"/>
            </a:pPr>
            <a:endParaRPr lang="en-US" u="sng">
              <a:latin typeface="Times New Roman" pitchFamily="18" charset="0"/>
              <a:cs typeface="Times New Roman" pitchFamily="18" charset="0"/>
            </a:endParaRPr>
          </a:p>
          <a:p>
            <a:endParaRPr lang="en-US"/>
          </a:p>
          <a:p>
            <a:endParaRPr lang="en-US"/>
          </a:p>
        </p:txBody>
      </p:sp>
      <p:pic>
        <p:nvPicPr>
          <p:cNvPr id="2050" name="Picture 2"/>
          <p:cNvPicPr>
            <a:picLocks noGrp="1" noChangeAspect="1" noChangeArrowheads="1"/>
          </p:cNvPicPr>
          <p:nvPr>
            <p:ph sz="half" idx="2"/>
          </p:nvPr>
        </p:nvPicPr>
        <p:blipFill>
          <a:blip r:embed="rId2"/>
          <a:stretch>
            <a:fillRect/>
          </a:stretch>
        </p:blipFill>
        <p:spPr bwMode="auto">
          <a:xfrm>
            <a:off x="4725153" y="1981200"/>
            <a:ext cx="3740150" cy="3962400"/>
          </a:xfrm>
          <a:prstGeom prst="rect">
            <a:avLst/>
          </a:prstGeom>
          <a:noFill/>
          <a:ln w="9525">
            <a:noFill/>
            <a:miter lim="800000"/>
            <a:headEnd/>
            <a:tailEnd/>
          </a:ln>
          <a:effectLst/>
        </p:spPr>
      </p:pic>
      <p:sp>
        <p:nvSpPr>
          <p:cNvPr id="4" name="Footer Placeholder 3">
            <a:extLst>
              <a:ext uri="{FF2B5EF4-FFF2-40B4-BE49-F238E27FC236}">
                <a16:creationId xmlns:a16="http://schemas.microsoft.com/office/drawing/2014/main" xmlns="" id="{B3092D9B-9F70-4700-AE0C-367148F0FC90}"/>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Times New Roman" pitchFamily="18" charset="0"/>
                <a:cs typeface="Times New Roman" pitchFamily="18" charset="0"/>
              </a:rPr>
              <a:t>Ring Topology</a:t>
            </a:r>
          </a:p>
        </p:txBody>
      </p:sp>
      <p:sp>
        <p:nvSpPr>
          <p:cNvPr id="3" name="Content Placeholder 2"/>
          <p:cNvSpPr>
            <a:spLocks noGrp="1"/>
          </p:cNvSpPr>
          <p:nvPr>
            <p:ph sz="half" idx="1"/>
          </p:nvPr>
        </p:nvSpPr>
        <p:spPr>
          <a:xfrm>
            <a:off x="457200" y="1600200"/>
            <a:ext cx="4038600" cy="4953000"/>
          </a:xfrm>
        </p:spPr>
        <p:txBody>
          <a:bodyPr>
            <a:normAutofit/>
          </a:bodyPr>
          <a:lstStyle/>
          <a:p>
            <a:r>
              <a:rPr lang="en-US">
                <a:latin typeface="Times New Roman" pitchFamily="18" charset="0"/>
                <a:cs typeface="Times New Roman" pitchFamily="18" charset="0"/>
              </a:rPr>
              <a:t>In a ring topology, each device has a dedicated point-to-point connection with only the two devices on either side of it.</a:t>
            </a:r>
          </a:p>
          <a:p>
            <a:r>
              <a:rPr lang="en-US">
                <a:latin typeface="Times New Roman" pitchFamily="18" charset="0"/>
                <a:cs typeface="Times New Roman" pitchFamily="18" charset="0"/>
              </a:rPr>
              <a:t> A signal is passed along the ring in one direction, from device to device, until it reaches its destination.</a:t>
            </a:r>
          </a:p>
          <a:p>
            <a:pPr>
              <a:buFont typeface="Wingdings" pitchFamily="2" charset="2"/>
              <a:buChar char="§"/>
            </a:pPr>
            <a:r>
              <a:rPr lang="en-US" u="sng">
                <a:latin typeface="Times New Roman" pitchFamily="18" charset="0"/>
                <a:cs typeface="Times New Roman" pitchFamily="18" charset="0"/>
              </a:rPr>
              <a:t>Advantages:- </a:t>
            </a:r>
          </a:p>
          <a:p>
            <a:r>
              <a:rPr lang="en-US">
                <a:latin typeface="Times New Roman" pitchFamily="18" charset="0"/>
                <a:cs typeface="Times New Roman" pitchFamily="18" charset="0"/>
              </a:rPr>
              <a:t>Easy to install and reconfigure</a:t>
            </a:r>
          </a:p>
          <a:p>
            <a:pPr>
              <a:buFont typeface="Wingdings" pitchFamily="2" charset="2"/>
              <a:buChar char="§"/>
            </a:pPr>
            <a:r>
              <a:rPr lang="en-US" u="sng">
                <a:latin typeface="Times New Roman" pitchFamily="18" charset="0"/>
                <a:cs typeface="Times New Roman" pitchFamily="18" charset="0"/>
              </a:rPr>
              <a:t>Disadvantages:-</a:t>
            </a:r>
          </a:p>
          <a:p>
            <a:r>
              <a:rPr lang="en-US">
                <a:latin typeface="Times New Roman" pitchFamily="18" charset="0"/>
                <a:cs typeface="Times New Roman" pitchFamily="18" charset="0"/>
              </a:rPr>
              <a:t>Unidirectional traffic</a:t>
            </a:r>
          </a:p>
          <a:p>
            <a:pPr>
              <a:buNone/>
            </a:pPr>
            <a:endParaRPr lang="en-US">
              <a:latin typeface="Times New Roman" pitchFamily="18" charset="0"/>
              <a:cs typeface="Times New Roman" pitchFamily="18" charset="0"/>
            </a:endParaRPr>
          </a:p>
        </p:txBody>
      </p:sp>
      <p:pic>
        <p:nvPicPr>
          <p:cNvPr id="3074" name="Picture 2"/>
          <p:cNvPicPr>
            <a:picLocks noGrp="1" noChangeAspect="1" noChangeArrowheads="1"/>
          </p:cNvPicPr>
          <p:nvPr>
            <p:ph sz="half" idx="2"/>
          </p:nvPr>
        </p:nvPicPr>
        <p:blipFill>
          <a:blip r:embed="rId2"/>
          <a:srcRect/>
          <a:stretch>
            <a:fillRect/>
          </a:stretch>
        </p:blipFill>
        <p:spPr bwMode="auto">
          <a:xfrm>
            <a:off x="4648200" y="1905000"/>
            <a:ext cx="4038600" cy="3886200"/>
          </a:xfrm>
          <a:prstGeom prst="rect">
            <a:avLst/>
          </a:prstGeom>
          <a:noFill/>
          <a:ln w="9525">
            <a:noFill/>
            <a:miter lim="800000"/>
            <a:headEnd/>
            <a:tailEnd/>
          </a:ln>
          <a:effectLst/>
        </p:spPr>
      </p:pic>
      <p:sp>
        <p:nvSpPr>
          <p:cNvPr id="4" name="Footer Placeholder 3">
            <a:extLst>
              <a:ext uri="{FF2B5EF4-FFF2-40B4-BE49-F238E27FC236}">
                <a16:creationId xmlns:a16="http://schemas.microsoft.com/office/drawing/2014/main" xmlns="" id="{BB58E2A1-23B0-4435-91C2-A0A078D66BD6}"/>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NETWORK TYPES</a:t>
            </a:r>
            <a:endParaRPr lang="en-US"/>
          </a:p>
        </p:txBody>
      </p:sp>
      <p:sp>
        <p:nvSpPr>
          <p:cNvPr id="3" name="Content Placeholder 2"/>
          <p:cNvSpPr>
            <a:spLocks noGrp="1"/>
          </p:cNvSpPr>
          <p:nvPr>
            <p:ph sz="half" idx="1"/>
          </p:nvPr>
        </p:nvSpPr>
        <p:spPr>
          <a:xfrm>
            <a:off x="533400" y="1295400"/>
            <a:ext cx="8153400" cy="5211763"/>
          </a:xfrm>
        </p:spPr>
        <p:txBody>
          <a:bodyPr>
            <a:normAutofit/>
          </a:bodyPr>
          <a:lstStyle/>
          <a:p>
            <a:pPr>
              <a:buFont typeface="Wingdings" pitchFamily="2" charset="2"/>
              <a:buChar char="Ø"/>
            </a:pPr>
            <a:r>
              <a:rPr lang="en-US" b="1" u="sng">
                <a:latin typeface="Times New Roman" pitchFamily="18" charset="0"/>
                <a:cs typeface="Times New Roman" pitchFamily="18" charset="0"/>
              </a:rPr>
              <a:t>Local Area Network</a:t>
            </a:r>
          </a:p>
          <a:p>
            <a:r>
              <a:rPr lang="en-US">
                <a:latin typeface="Times New Roman" pitchFamily="18" charset="0"/>
                <a:cs typeface="Times New Roman" pitchFamily="18" charset="0"/>
              </a:rPr>
              <a:t>A local area network (LAN) is usually privately owned and connects some hosts in a single office, building, or campus.</a:t>
            </a:r>
          </a:p>
          <a:p>
            <a:r>
              <a:rPr lang="en-US">
                <a:latin typeface="Times New Roman" pitchFamily="18" charset="0"/>
                <a:cs typeface="Times New Roman" pitchFamily="18" charset="0"/>
              </a:rPr>
              <a:t>Each host in a LAN has an identifier, an address, that uniquely defines the host in the LAN.</a:t>
            </a:r>
          </a:p>
          <a:p>
            <a:r>
              <a:rPr lang="en-US">
                <a:latin typeface="Times New Roman" pitchFamily="18" charset="0"/>
                <a:cs typeface="Times New Roman" pitchFamily="18" charset="0"/>
              </a:rPr>
              <a:t>Today, most LANs use a smart connecting switch, which is able to recognize the destination address of the packet and guide the packet to its destination without sending it to all other hosts.</a:t>
            </a:r>
            <a:endParaRPr lang="en-US" u="sng">
              <a:latin typeface="Times New Roman" pitchFamily="18" charset="0"/>
              <a:cs typeface="Times New Roman" pitchFamily="18" charset="0"/>
            </a:endParaRPr>
          </a:p>
        </p:txBody>
      </p:sp>
      <p:sp>
        <p:nvSpPr>
          <p:cNvPr id="4" name="Footer Placeholder 3">
            <a:extLst>
              <a:ext uri="{FF2B5EF4-FFF2-40B4-BE49-F238E27FC236}">
                <a16:creationId xmlns:a16="http://schemas.microsoft.com/office/drawing/2014/main" xmlns="" id="{5EE3F909-BB55-4FF9-8EF8-8AE3B4511264}"/>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tretch>
            <a:fillRect/>
          </a:stretch>
        </p:blipFill>
        <p:spPr bwMode="auto">
          <a:xfrm>
            <a:off x="762000" y="228600"/>
            <a:ext cx="7696200" cy="5770563"/>
          </a:xfrm>
          <a:prstGeom prst="rect">
            <a:avLst/>
          </a:prstGeom>
          <a:noFill/>
          <a:ln w="9525">
            <a:noFill/>
            <a:miter lim="800000"/>
            <a:headEnd/>
            <a:tailEnd/>
          </a:ln>
          <a:effectLst/>
        </p:spPr>
      </p:pic>
      <p:sp>
        <p:nvSpPr>
          <p:cNvPr id="2" name="Footer Placeholder 1">
            <a:extLst>
              <a:ext uri="{FF2B5EF4-FFF2-40B4-BE49-F238E27FC236}">
                <a16:creationId xmlns:a16="http://schemas.microsoft.com/office/drawing/2014/main" xmlns="" id="{91331581-B2A1-4680-98F9-9092AB95C43A}"/>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Font typeface="Wingdings" pitchFamily="2" charset="2"/>
              <a:buChar char="Ø"/>
            </a:pPr>
            <a:r>
              <a:rPr lang="en-US" b="1" u="sng">
                <a:latin typeface="Times New Roman" pitchFamily="18" charset="0"/>
                <a:cs typeface="Times New Roman" pitchFamily="18" charset="0"/>
              </a:rPr>
              <a:t>Wide Area Network</a:t>
            </a:r>
          </a:p>
          <a:p>
            <a:r>
              <a:rPr lang="en-US">
                <a:latin typeface="Times New Roman" pitchFamily="18" charset="0"/>
                <a:cs typeface="Times New Roman" pitchFamily="18" charset="0"/>
              </a:rPr>
              <a:t>A wide area network (WAN) is also an interconnection of devices capable of communication.</a:t>
            </a:r>
          </a:p>
          <a:p>
            <a:r>
              <a:rPr lang="en-US">
                <a:latin typeface="Times New Roman" pitchFamily="18" charset="0"/>
                <a:cs typeface="Times New Roman" pitchFamily="18" charset="0"/>
              </a:rPr>
              <a:t>A LAN is normally limited in size, spanning an office, a building, or a campus; a WAN has a wider geographical span, spanning a town, a state, a country, or even the world.</a:t>
            </a:r>
          </a:p>
          <a:p>
            <a:r>
              <a:rPr lang="en-US">
                <a:latin typeface="Times New Roman" pitchFamily="18" charset="0"/>
                <a:cs typeface="Times New Roman" pitchFamily="18" charset="0"/>
              </a:rPr>
              <a:t>A LAN interconnects hosts; a WAN interconnects connecting devices such as switches, routers, or modems.</a:t>
            </a:r>
            <a:endParaRPr lang="en-US" u="sng">
              <a:latin typeface="Times New Roman" pitchFamily="18" charset="0"/>
              <a:cs typeface="Times New Roman" pitchFamily="18" charset="0"/>
            </a:endParaRPr>
          </a:p>
          <a:p>
            <a:endParaRPr lang="en-US"/>
          </a:p>
        </p:txBody>
      </p:sp>
      <p:sp>
        <p:nvSpPr>
          <p:cNvPr id="2" name="Footer Placeholder 1">
            <a:extLst>
              <a:ext uri="{FF2B5EF4-FFF2-40B4-BE49-F238E27FC236}">
                <a16:creationId xmlns:a16="http://schemas.microsoft.com/office/drawing/2014/main" xmlns="" id="{19243C18-A165-428F-B246-B6FD68EF61DC}"/>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533400" y="609600"/>
            <a:ext cx="7924800" cy="20574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685800" y="3200400"/>
            <a:ext cx="7705725" cy="3000375"/>
          </a:xfrm>
          <a:prstGeom prst="rect">
            <a:avLst/>
          </a:prstGeom>
          <a:noFill/>
          <a:ln w="9525">
            <a:noFill/>
            <a:miter lim="800000"/>
            <a:headEnd/>
            <a:tailEnd/>
          </a:ln>
          <a:effectLst/>
        </p:spPr>
      </p:pic>
      <p:sp>
        <p:nvSpPr>
          <p:cNvPr id="2" name="Footer Placeholder 1">
            <a:extLst>
              <a:ext uri="{FF2B5EF4-FFF2-40B4-BE49-F238E27FC236}">
                <a16:creationId xmlns:a16="http://schemas.microsoft.com/office/drawing/2014/main" xmlns="" id="{474BC157-A285-42E1-B098-A9C7518B494E}"/>
              </a:ext>
            </a:extLst>
          </p:cNvPr>
          <p:cNvSpPr>
            <a:spLocks noGrp="1"/>
          </p:cNvSpPr>
          <p:nvPr>
            <p:ph type="ftr" sz="quarter" idx="11"/>
          </p:nvPr>
        </p:nvSpPr>
        <p:spPr>
          <a:xfrm>
            <a:off x="1972647" y="6108173"/>
            <a:ext cx="5314517" cy="626002"/>
          </a:xfrm>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tretch>
            <a:fillRect/>
          </a:stretch>
        </p:blipFill>
        <p:spPr bwMode="auto">
          <a:xfrm>
            <a:off x="982663" y="3149946"/>
            <a:ext cx="7704137" cy="2366270"/>
          </a:xfrm>
          <a:prstGeom prst="rect">
            <a:avLst/>
          </a:prstGeom>
          <a:noFill/>
          <a:ln w="9525">
            <a:noFill/>
            <a:miter lim="800000"/>
            <a:headEnd/>
            <a:tailEnd/>
          </a:ln>
          <a:effectLst/>
        </p:spPr>
      </p:pic>
      <p:sp>
        <p:nvSpPr>
          <p:cNvPr id="2" name="Footer Placeholder 1">
            <a:extLst>
              <a:ext uri="{FF2B5EF4-FFF2-40B4-BE49-F238E27FC236}">
                <a16:creationId xmlns:a16="http://schemas.microsoft.com/office/drawing/2014/main" xmlns="" id="{F94B228C-33D4-4D61-BE9B-72C9648935C7}"/>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lnSpcReduction="10000"/>
          </a:bodyPr>
          <a:lstStyle/>
          <a:p>
            <a:pPr>
              <a:buNone/>
            </a:pPr>
            <a:r>
              <a:rPr lang="en-US" sz="2400">
                <a:latin typeface="Times New Roman" pitchFamily="18" charset="0"/>
                <a:cs typeface="Times New Roman" pitchFamily="18" charset="0"/>
              </a:rPr>
              <a:t>1. Delivery. The system must deliver data to the correct destination. Data must be received by the intended device or user and only by that device or user.</a:t>
            </a:r>
          </a:p>
          <a:p>
            <a:pPr>
              <a:buNone/>
            </a:pPr>
            <a:r>
              <a:rPr lang="en-US" sz="2400">
                <a:latin typeface="Times New Roman" pitchFamily="18" charset="0"/>
                <a:cs typeface="Times New Roman" pitchFamily="18" charset="0"/>
              </a:rPr>
              <a:t>2. Accuracy. The system must deliver the data accurately. Data that have been altered in transmission and left uncorrected are unusable.</a:t>
            </a:r>
          </a:p>
          <a:p>
            <a:pPr>
              <a:buNone/>
            </a:pPr>
            <a:r>
              <a:rPr lang="en-US" sz="2400">
                <a:latin typeface="Times New Roman" pitchFamily="18" charset="0"/>
                <a:cs typeface="Times New Roman" pitchFamily="18" charset="0"/>
              </a:rPr>
              <a:t>3. Timeliness. The system must deliver data in a timely manner. Data delivered late are useless. In the case of video and audio, timely delivery means delivering data as they are produced, in the same order that they are produced, and without significant delay. This kind of delivery is called </a:t>
            </a:r>
            <a:r>
              <a:rPr lang="en-US" sz="2400" i="1">
                <a:latin typeface="Times New Roman" pitchFamily="18" charset="0"/>
                <a:cs typeface="Times New Roman" pitchFamily="18" charset="0"/>
              </a:rPr>
              <a:t>real-time transmission.</a:t>
            </a:r>
          </a:p>
          <a:p>
            <a:pPr>
              <a:buNone/>
            </a:pPr>
            <a:r>
              <a:rPr lang="en-US" sz="2400">
                <a:latin typeface="Times New Roman" pitchFamily="18" charset="0"/>
                <a:cs typeface="Times New Roman" pitchFamily="18" charset="0"/>
              </a:rPr>
              <a:t>4. Jitter. Jitter refers to the variation in the packet arrival time. It is the uneven delay in the delivery of audio or video packets. For example, let us assume that video packets are sent every 30 </a:t>
            </a:r>
            <a:r>
              <a:rPr lang="en-US" sz="2400" err="1">
                <a:latin typeface="Times New Roman" pitchFamily="18" charset="0"/>
                <a:cs typeface="Times New Roman" pitchFamily="18" charset="0"/>
              </a:rPr>
              <a:t>ms.</a:t>
            </a:r>
            <a:r>
              <a:rPr lang="en-US" sz="2400">
                <a:latin typeface="Times New Roman" pitchFamily="18" charset="0"/>
                <a:cs typeface="Times New Roman" pitchFamily="18" charset="0"/>
              </a:rPr>
              <a:t> If some of the packets arrive with 30-ms delay and others with 40-ms delay, an uneven quality in the video is the result.</a:t>
            </a:r>
          </a:p>
        </p:txBody>
      </p:sp>
      <p:sp>
        <p:nvSpPr>
          <p:cNvPr id="2" name="Footer Placeholder 1">
            <a:extLst>
              <a:ext uri="{FF2B5EF4-FFF2-40B4-BE49-F238E27FC236}">
                <a16:creationId xmlns:a16="http://schemas.microsoft.com/office/drawing/2014/main" xmlns="" id="{844B9B8D-D883-4133-AA8E-6544DAA5C20B}"/>
              </a:ext>
            </a:extLst>
          </p:cNvPr>
          <p:cNvSpPr>
            <a:spLocks noGrp="1"/>
          </p:cNvSpPr>
          <p:nvPr>
            <p:ph type="ftr" sz="quarter" idx="11"/>
          </p:nvPr>
        </p:nvSpPr>
        <p:spPr>
          <a:xfrm>
            <a:off x="1972647" y="6400800"/>
            <a:ext cx="5314517" cy="72498"/>
          </a:xfrm>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r>
              <a:rPr lang="en-US" b="1" i="1" u="sng">
                <a:latin typeface="Times New Roman" pitchFamily="18" charset="0"/>
                <a:cs typeface="Times New Roman" pitchFamily="18" charset="0"/>
              </a:rPr>
              <a:t>Point-to-Point WAN</a:t>
            </a:r>
          </a:p>
          <a:p>
            <a:r>
              <a:rPr lang="en-US">
                <a:latin typeface="Times New Roman" pitchFamily="18" charset="0"/>
                <a:cs typeface="Times New Roman" pitchFamily="18" charset="0"/>
              </a:rPr>
              <a:t>A point-to-point WAN is a network that connects two communicating devices through a transmission media (cable or air).</a:t>
            </a:r>
          </a:p>
          <a:p>
            <a:r>
              <a:rPr lang="en-US" b="1" i="1" u="sng">
                <a:latin typeface="Times New Roman" pitchFamily="18" charset="0"/>
                <a:cs typeface="Times New Roman" pitchFamily="18" charset="0"/>
              </a:rPr>
              <a:t>Switched WAN</a:t>
            </a:r>
          </a:p>
          <a:p>
            <a:r>
              <a:rPr lang="en-US">
                <a:latin typeface="Times New Roman" pitchFamily="18" charset="0"/>
                <a:cs typeface="Times New Roman" pitchFamily="18" charset="0"/>
              </a:rPr>
              <a:t>A switched WAN is a network with more than two ends.</a:t>
            </a:r>
          </a:p>
          <a:p>
            <a:r>
              <a:rPr lang="en-US" b="1" i="1" u="sng">
                <a:latin typeface="Times New Roman" pitchFamily="18" charset="0"/>
                <a:cs typeface="Times New Roman" pitchFamily="18" charset="0"/>
              </a:rPr>
              <a:t>Internetwork</a:t>
            </a:r>
          </a:p>
          <a:p>
            <a:r>
              <a:rPr lang="en-US">
                <a:latin typeface="Times New Roman" pitchFamily="18" charset="0"/>
                <a:cs typeface="Times New Roman" pitchFamily="18" charset="0"/>
              </a:rPr>
              <a:t>When two or more networks are connected, they make an </a:t>
            </a:r>
            <a:r>
              <a:rPr lang="en-US" b="1">
                <a:latin typeface="Times New Roman" pitchFamily="18" charset="0"/>
                <a:cs typeface="Times New Roman" pitchFamily="18" charset="0"/>
              </a:rPr>
              <a:t>internetwork, or internet.</a:t>
            </a:r>
            <a:endParaRPr lang="en-US" u="sng">
              <a:latin typeface="Times New Roman" pitchFamily="18" charset="0"/>
              <a:cs typeface="Times New Roman" pitchFamily="18" charset="0"/>
            </a:endParaRPr>
          </a:p>
        </p:txBody>
      </p:sp>
      <p:sp>
        <p:nvSpPr>
          <p:cNvPr id="2" name="Footer Placeholder 1">
            <a:extLst>
              <a:ext uri="{FF2B5EF4-FFF2-40B4-BE49-F238E27FC236}">
                <a16:creationId xmlns:a16="http://schemas.microsoft.com/office/drawing/2014/main" xmlns="" id="{4ED648B6-D30F-4D46-95EF-315948887B57}"/>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Switching</a:t>
            </a:r>
            <a:endParaRPr lang="en-US"/>
          </a:p>
        </p:txBody>
      </p:sp>
      <p:sp>
        <p:nvSpPr>
          <p:cNvPr id="3" name="Content Placeholder 2"/>
          <p:cNvSpPr>
            <a:spLocks noGrp="1"/>
          </p:cNvSpPr>
          <p:nvPr>
            <p:ph idx="1"/>
          </p:nvPr>
        </p:nvSpPr>
        <p:spPr/>
        <p:txBody>
          <a:bodyPr>
            <a:normAutofit fontScale="77500" lnSpcReduction="20000"/>
          </a:bodyPr>
          <a:lstStyle/>
          <a:p>
            <a:r>
              <a:rPr lang="en-US" sz="2800" b="1" i="1" u="sng">
                <a:latin typeface="Times New Roman" pitchFamily="18" charset="0"/>
                <a:cs typeface="Times New Roman" pitchFamily="18" charset="0"/>
              </a:rPr>
              <a:t>Circuit-Switched Network</a:t>
            </a:r>
          </a:p>
          <a:p>
            <a:r>
              <a:rPr lang="en-US" sz="2800">
                <a:latin typeface="Times New Roman" pitchFamily="18" charset="0"/>
                <a:cs typeface="Times New Roman" pitchFamily="18" charset="0"/>
              </a:rPr>
              <a:t>In a circuit-switched network, a dedicated connection, called a circuit, is always available between the two end systems; the switch can only make it active or inactive.</a:t>
            </a:r>
          </a:p>
          <a:p>
            <a:r>
              <a:rPr lang="en-US" sz="2800" b="1" i="1" u="sng"/>
              <a:t>Packet-Switched Network</a:t>
            </a:r>
          </a:p>
          <a:p>
            <a:r>
              <a:rPr lang="en-US" sz="2600">
                <a:latin typeface="Times New Roman" pitchFamily="18" charset="0"/>
                <a:cs typeface="Times New Roman" pitchFamily="18" charset="0"/>
              </a:rPr>
              <a:t>In a computer network, the communication between the two ends is done in blocks of data called packets. </a:t>
            </a:r>
          </a:p>
          <a:p>
            <a:r>
              <a:rPr lang="en-US" sz="2600">
                <a:latin typeface="Times New Roman" pitchFamily="18" charset="0"/>
                <a:cs typeface="Times New Roman" pitchFamily="18" charset="0"/>
              </a:rPr>
              <a:t>In other words, instead of the continuous communication we see between two telephone sets when they are being used, we see the exchange of individual data packets between the two computers.</a:t>
            </a:r>
            <a:endParaRPr lang="en-US" sz="2600" u="sng">
              <a:latin typeface="Times New Roman" pitchFamily="18" charset="0"/>
              <a:cs typeface="Times New Roman" pitchFamily="18" charset="0"/>
            </a:endParaRPr>
          </a:p>
          <a:p>
            <a:endParaRPr lang="en-US" sz="2800" u="sng">
              <a:latin typeface="Times New Roman" pitchFamily="18" charset="0"/>
              <a:cs typeface="Times New Roman" pitchFamily="18" charset="0"/>
            </a:endParaRPr>
          </a:p>
        </p:txBody>
      </p:sp>
      <p:sp>
        <p:nvSpPr>
          <p:cNvPr id="4" name="Footer Placeholder 3">
            <a:extLst>
              <a:ext uri="{FF2B5EF4-FFF2-40B4-BE49-F238E27FC236}">
                <a16:creationId xmlns:a16="http://schemas.microsoft.com/office/drawing/2014/main" xmlns="" id="{B53FBE2E-D7C0-459F-B097-FA99D344F532}"/>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04667" cy="914400"/>
          </a:xfrm>
        </p:spPr>
        <p:txBody>
          <a:bodyPr/>
          <a:lstStyle/>
          <a:p>
            <a:r>
              <a:rPr lang="en-IN"/>
              <a:t>Components</a:t>
            </a:r>
          </a:p>
        </p:txBody>
      </p:sp>
      <p:sp>
        <p:nvSpPr>
          <p:cNvPr id="3" name="Content Placeholder 2"/>
          <p:cNvSpPr>
            <a:spLocks noGrp="1"/>
          </p:cNvSpPr>
          <p:nvPr>
            <p:ph idx="1"/>
          </p:nvPr>
        </p:nvSpPr>
        <p:spPr>
          <a:xfrm>
            <a:off x="982133" y="1371600"/>
            <a:ext cx="7704667" cy="4628216"/>
          </a:xfrm>
        </p:spPr>
        <p:txBody>
          <a:bodyPr>
            <a:normAutofit/>
          </a:bodyPr>
          <a:lstStyle/>
          <a:p>
            <a:pPr marL="0" indent="0">
              <a:buNone/>
            </a:pPr>
            <a:r>
              <a:rPr lang="en-US" b="1"/>
              <a:t>1. </a:t>
            </a:r>
            <a:r>
              <a:rPr lang="en-US" b="1">
                <a:latin typeface="Times New Roman"/>
                <a:cs typeface="Times New Roman"/>
              </a:rPr>
              <a:t>Message. </a:t>
            </a:r>
            <a:r>
              <a:rPr lang="en-US">
                <a:latin typeface="Times New Roman"/>
                <a:cs typeface="Times New Roman"/>
              </a:rPr>
              <a:t>The </a:t>
            </a:r>
            <a:r>
              <a:rPr lang="en-US" b="1">
                <a:latin typeface="Times New Roman"/>
                <a:cs typeface="Times New Roman"/>
              </a:rPr>
              <a:t>message </a:t>
            </a:r>
            <a:r>
              <a:rPr lang="en-US">
                <a:latin typeface="Times New Roman"/>
                <a:cs typeface="Times New Roman"/>
              </a:rPr>
              <a:t>is the information (data) to be communicated. Popular forms of information include text, numbers, pictures, audio, and video.</a:t>
            </a:r>
          </a:p>
          <a:p>
            <a:pPr marL="0" indent="0">
              <a:buNone/>
            </a:pPr>
            <a:r>
              <a:rPr lang="en-US" b="1">
                <a:latin typeface="Times New Roman"/>
                <a:cs typeface="Times New Roman"/>
              </a:rPr>
              <a:t>2. Sender. </a:t>
            </a:r>
            <a:r>
              <a:rPr lang="en-US">
                <a:latin typeface="Times New Roman"/>
                <a:cs typeface="Times New Roman"/>
              </a:rPr>
              <a:t>The </a:t>
            </a:r>
            <a:r>
              <a:rPr lang="en-US" b="1">
                <a:latin typeface="Times New Roman"/>
                <a:cs typeface="Times New Roman"/>
              </a:rPr>
              <a:t>sender </a:t>
            </a:r>
            <a:r>
              <a:rPr lang="en-US">
                <a:latin typeface="Times New Roman"/>
                <a:cs typeface="Times New Roman"/>
              </a:rPr>
              <a:t>is the device that sends the data message. It can be a computer, workstation, telephone handset, video camera, and so on.</a:t>
            </a:r>
            <a:endParaRPr lang="en-IN">
              <a:latin typeface="Times New Roman"/>
              <a:cs typeface="Times New Roman"/>
            </a:endParaRPr>
          </a:p>
        </p:txBody>
      </p:sp>
      <p:sp>
        <p:nvSpPr>
          <p:cNvPr id="4" name="Footer Placeholder 3"/>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extLst>
      <p:ext uri="{BB962C8B-B14F-4D97-AF65-F5344CB8AC3E}">
        <p14:creationId xmlns:p14="http://schemas.microsoft.com/office/powerpoint/2010/main" val="259515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3" y="304800"/>
            <a:ext cx="7704667" cy="5695016"/>
          </a:xfrm>
        </p:spPr>
        <p:txBody>
          <a:bodyPr>
            <a:normAutofit/>
          </a:bodyPr>
          <a:lstStyle/>
          <a:p>
            <a:pPr marL="0" indent="0">
              <a:buNone/>
            </a:pPr>
            <a:r>
              <a:rPr lang="en-US" b="1">
                <a:latin typeface="Times New Roman" pitchFamily="18" charset="0"/>
                <a:cs typeface="Times New Roman" pitchFamily="18" charset="0"/>
              </a:rPr>
              <a:t>3. Receiver. </a:t>
            </a:r>
            <a:r>
              <a:rPr lang="en-US">
                <a:latin typeface="Times New Roman" pitchFamily="18" charset="0"/>
                <a:cs typeface="Times New Roman" pitchFamily="18" charset="0"/>
              </a:rPr>
              <a:t>The </a:t>
            </a:r>
            <a:r>
              <a:rPr lang="en-US" b="1">
                <a:latin typeface="Times New Roman" pitchFamily="18" charset="0"/>
                <a:cs typeface="Times New Roman" pitchFamily="18" charset="0"/>
              </a:rPr>
              <a:t>receiver </a:t>
            </a:r>
            <a:r>
              <a:rPr lang="en-US">
                <a:latin typeface="Times New Roman" pitchFamily="18" charset="0"/>
                <a:cs typeface="Times New Roman" pitchFamily="18" charset="0"/>
              </a:rPr>
              <a:t>is the device that receives the message. It can be a computer, workstation, telephone handset, television, and so on.</a:t>
            </a:r>
          </a:p>
          <a:p>
            <a:pPr marL="0" indent="0">
              <a:buNone/>
            </a:pPr>
            <a:r>
              <a:rPr lang="en-US" b="1">
                <a:latin typeface="Times New Roman" pitchFamily="18" charset="0"/>
                <a:cs typeface="Times New Roman" pitchFamily="18" charset="0"/>
              </a:rPr>
              <a:t>4. Transmission medium. </a:t>
            </a:r>
            <a:r>
              <a:rPr lang="en-US">
                <a:latin typeface="Times New Roman" pitchFamily="18" charset="0"/>
                <a:cs typeface="Times New Roman" pitchFamily="18" charset="0"/>
              </a:rPr>
              <a:t>The </a:t>
            </a:r>
            <a:r>
              <a:rPr lang="en-US" b="1">
                <a:latin typeface="Times New Roman" pitchFamily="18" charset="0"/>
                <a:cs typeface="Times New Roman" pitchFamily="18" charset="0"/>
              </a:rPr>
              <a:t>transmission medium </a:t>
            </a:r>
            <a:r>
              <a:rPr lang="en-US">
                <a:latin typeface="Times New Roman" pitchFamily="18" charset="0"/>
                <a:cs typeface="Times New Roman" pitchFamily="18" charset="0"/>
              </a:rPr>
              <a:t>is the physical path by which a message travels from sender to receiver. Some examples of transmission media include twisted-pair wire, coaxial cable, fiber-optic cable, and radio waves.</a:t>
            </a:r>
          </a:p>
          <a:p>
            <a:pPr marL="0" indent="0">
              <a:buNone/>
            </a:pPr>
            <a:r>
              <a:rPr lang="en-US" b="1">
                <a:latin typeface="Times New Roman" pitchFamily="18" charset="0"/>
                <a:cs typeface="Times New Roman" pitchFamily="18" charset="0"/>
              </a:rPr>
              <a:t>5. Protocol. </a:t>
            </a:r>
            <a:r>
              <a:rPr lang="en-US">
                <a:latin typeface="Times New Roman" pitchFamily="18" charset="0"/>
                <a:cs typeface="Times New Roman" pitchFamily="18" charset="0"/>
              </a:rPr>
              <a:t>A </a:t>
            </a:r>
            <a:r>
              <a:rPr lang="en-US" b="1">
                <a:latin typeface="Times New Roman" pitchFamily="18" charset="0"/>
                <a:cs typeface="Times New Roman" pitchFamily="18" charset="0"/>
              </a:rPr>
              <a:t>protocol</a:t>
            </a:r>
            <a:r>
              <a:rPr lang="en-US">
                <a:latin typeface="Times New Roman" pitchFamily="18" charset="0"/>
                <a:cs typeface="Times New Roman" pitchFamily="18" charset="0"/>
              </a:rPr>
              <a:t> is a set of rules that govern data communications. It represents an agreement between the communicating devices. Without a protocol, two devices may be connected but not communicating, just as a person speaking French cannot be understood by a person who speaks only Japanese.</a:t>
            </a:r>
            <a:endParaRPr lang="en-IN">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extLst>
      <p:ext uri="{BB962C8B-B14F-4D97-AF65-F5344CB8AC3E}">
        <p14:creationId xmlns:p14="http://schemas.microsoft.com/office/powerpoint/2010/main" val="1263636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65701" y="609600"/>
            <a:ext cx="733806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918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Data Representation</a:t>
            </a:r>
            <a:endParaRPr lang="en-US"/>
          </a:p>
        </p:txBody>
      </p:sp>
      <p:sp>
        <p:nvSpPr>
          <p:cNvPr id="3" name="Content Placeholder 2"/>
          <p:cNvSpPr>
            <a:spLocks noGrp="1"/>
          </p:cNvSpPr>
          <p:nvPr>
            <p:ph idx="1"/>
          </p:nvPr>
        </p:nvSpPr>
        <p:spPr/>
        <p:txBody>
          <a:bodyPr>
            <a:normAutofit fontScale="85000" lnSpcReduction="20000"/>
          </a:bodyPr>
          <a:lstStyle/>
          <a:p>
            <a:pPr>
              <a:buNone/>
            </a:pPr>
            <a:r>
              <a:rPr lang="en-US"/>
              <a:t>Information today comes in different forms such as text, numbers, images, audio, and video.</a:t>
            </a:r>
          </a:p>
          <a:p>
            <a:r>
              <a:rPr lang="en-US" b="1" i="1"/>
              <a:t>Text</a:t>
            </a:r>
          </a:p>
          <a:p>
            <a:r>
              <a:rPr lang="en-US"/>
              <a:t>In data communications, text is represented as a bit pattern, a sequence of bits (0s or 1s). Different sets of bit patterns have been designed to represent text symbols</a:t>
            </a:r>
            <a:endParaRPr lang="en-US" b="1"/>
          </a:p>
          <a:p>
            <a:r>
              <a:rPr lang="en-US" b="1" i="1"/>
              <a:t>Numbers</a:t>
            </a:r>
          </a:p>
          <a:p>
            <a:r>
              <a:rPr lang="en-US"/>
              <a:t>Numbers are also represented by bit patterns. However, a code such as ASCII is not used to represent numbers; the number is directly converted to a binary number to simplify mathematical operations. </a:t>
            </a:r>
          </a:p>
        </p:txBody>
      </p:sp>
      <p:sp>
        <p:nvSpPr>
          <p:cNvPr id="4" name="Footer Placeholder 3">
            <a:extLst>
              <a:ext uri="{FF2B5EF4-FFF2-40B4-BE49-F238E27FC236}">
                <a16:creationId xmlns:a16="http://schemas.microsoft.com/office/drawing/2014/main" xmlns="" id="{9C427E5B-F657-4AA5-AB0D-C552AF5CD412}"/>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a:bodyPr>
          <a:lstStyle/>
          <a:p>
            <a:r>
              <a:rPr lang="en-US" b="1" i="1"/>
              <a:t>Images</a:t>
            </a:r>
            <a:endParaRPr lang="en-US"/>
          </a:p>
          <a:p>
            <a:r>
              <a:rPr lang="en-US"/>
              <a:t>Images are also represented by bit patterns. In its simplest form, an image is composed of a matrix of pixels (picture elements), where each pixel is a small dot. The size of the pixel depends on the </a:t>
            </a:r>
            <a:r>
              <a:rPr lang="en-US" i="1"/>
              <a:t>resolution.</a:t>
            </a:r>
            <a:r>
              <a:rPr lang="en-US"/>
              <a:t> There are several methods to represent color images. One method is called </a:t>
            </a:r>
            <a:r>
              <a:rPr lang="en-US" b="1"/>
              <a:t>RGB.</a:t>
            </a:r>
            <a:r>
              <a:rPr lang="en-US"/>
              <a:t> Another method is called </a:t>
            </a:r>
            <a:r>
              <a:rPr lang="en-US" b="1"/>
              <a:t>YCM.</a:t>
            </a:r>
          </a:p>
          <a:p>
            <a:r>
              <a:rPr lang="en-US" b="1" i="1"/>
              <a:t>Audio</a:t>
            </a:r>
          </a:p>
          <a:p>
            <a:r>
              <a:rPr lang="en-US"/>
              <a:t>Audio refers to the recording or broadcasting of sound or music. Audio is by nature different from text, numbers, or images. It is continuous, not discrete.</a:t>
            </a:r>
            <a:endParaRPr lang="en-US" b="1"/>
          </a:p>
          <a:p>
            <a:endParaRPr lang="en-US"/>
          </a:p>
        </p:txBody>
      </p:sp>
      <p:sp>
        <p:nvSpPr>
          <p:cNvPr id="2" name="Footer Placeholder 1">
            <a:extLst>
              <a:ext uri="{FF2B5EF4-FFF2-40B4-BE49-F238E27FC236}">
                <a16:creationId xmlns:a16="http://schemas.microsoft.com/office/drawing/2014/main" xmlns="" id="{175C24A2-1CFA-4864-90BE-C9FD563BBBAF}"/>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b="1" i="1"/>
              <a:t>Video</a:t>
            </a:r>
          </a:p>
          <a:p>
            <a:r>
              <a:rPr lang="en-US"/>
              <a:t>Video refers to the recording or broadcasting of a picture or movie. Video can either be produced as a continuous entity (e.g., by a TV camera), or it can be a combination of images, each a discrete entity, arranged to convey the idea of motion.</a:t>
            </a:r>
          </a:p>
          <a:p>
            <a:pPr>
              <a:buNone/>
            </a:pPr>
            <a:endParaRPr lang="en-US"/>
          </a:p>
        </p:txBody>
      </p:sp>
      <p:sp>
        <p:nvSpPr>
          <p:cNvPr id="2" name="Footer Placeholder 1">
            <a:extLst>
              <a:ext uri="{FF2B5EF4-FFF2-40B4-BE49-F238E27FC236}">
                <a16:creationId xmlns:a16="http://schemas.microsoft.com/office/drawing/2014/main" xmlns="" id="{5F51CD71-76BC-477F-AD9C-1AD9B7A7CD8A}"/>
              </a:ext>
            </a:extLst>
          </p:cNvPr>
          <p:cNvSpPr>
            <a:spLocks noGrp="1"/>
          </p:cNvSpPr>
          <p:nvPr>
            <p:ph type="ftr" sz="quarter" idx="11"/>
          </p:nvPr>
        </p:nvSpPr>
        <p:spPr/>
        <p:txBody>
          <a:bodyPr/>
          <a:lstStyle/>
          <a:p>
            <a:pPr algn="ctr"/>
            <a:r>
              <a:rPr lang="en-US" smtClean="0"/>
              <a:t>Department of Information Technology ,                                                                                        SIES College of Arts, Science &amp; Commerce (Autonomous)</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79CE5A973E5E4EAB522EBA9628A018" ma:contentTypeVersion="14" ma:contentTypeDescription="Create a new document." ma:contentTypeScope="" ma:versionID="e1fab606a6fca2e32229add005f0de82">
  <xsd:schema xmlns:xsd="http://www.w3.org/2001/XMLSchema" xmlns:xs="http://www.w3.org/2001/XMLSchema" xmlns:p="http://schemas.microsoft.com/office/2006/metadata/properties" xmlns:ns2="35514ff0-131b-470a-a614-4400a6a3eaf5" xmlns:ns3="9d0aea24-aa97-4d2f-8963-22da9858b934" targetNamespace="http://schemas.microsoft.com/office/2006/metadata/properties" ma:root="true" ma:fieldsID="d89b7119bf27b2cf3ce0fbf8cfa0ef4f" ns2:_="" ns3:_="">
    <xsd:import namespace="35514ff0-131b-470a-a614-4400a6a3eaf5"/>
    <xsd:import namespace="9d0aea24-aa97-4d2f-8963-22da9858b9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514ff0-131b-470a-a614-4400a6a3ea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dd8ad4f-cc15-4810-85dc-b5f6d8699e7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0aea24-aa97-4d2f-8963-22da9858b93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15242b2-60b3-43a3-86df-4b8ea3171662}" ma:internalName="TaxCatchAll" ma:showField="CatchAllData" ma:web="9d0aea24-aa97-4d2f-8963-22da9858b93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5514ff0-131b-470a-a614-4400a6a3eaf5">
      <Terms xmlns="http://schemas.microsoft.com/office/infopath/2007/PartnerControls"/>
    </lcf76f155ced4ddcb4097134ff3c332f>
    <TaxCatchAll xmlns="9d0aea24-aa97-4d2f-8963-22da9858b934" xsi:nil="true"/>
  </documentManagement>
</p:properties>
</file>

<file path=customXml/itemProps1.xml><?xml version="1.0" encoding="utf-8"?>
<ds:datastoreItem xmlns:ds="http://schemas.openxmlformats.org/officeDocument/2006/customXml" ds:itemID="{664C6AB0-E3D5-4A3A-B1CC-49A857C32D26}">
  <ds:schemaRefs>
    <ds:schemaRef ds:uri="http://schemas.microsoft.com/sharepoint/v3/contenttype/forms"/>
  </ds:schemaRefs>
</ds:datastoreItem>
</file>

<file path=customXml/itemProps2.xml><?xml version="1.0" encoding="utf-8"?>
<ds:datastoreItem xmlns:ds="http://schemas.openxmlformats.org/officeDocument/2006/customXml" ds:itemID="{1EC951FB-2186-47C7-91D0-25FB2843C3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514ff0-131b-470a-a614-4400a6a3eaf5"/>
    <ds:schemaRef ds:uri="9d0aea24-aa97-4d2f-8963-22da9858b9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4A7662-0DE5-4490-8CE7-1E7D88D0C37D}">
  <ds:schemaRefs>
    <ds:schemaRef ds:uri="35514ff0-131b-470a-a614-4400a6a3eaf5"/>
    <ds:schemaRef ds:uri="9d0aea24-aa97-4d2f-8963-22da9858b93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Parallax</Template>
  <TotalTime>0</TotalTime>
  <Words>2385</Words>
  <Application>Microsoft Office PowerPoint</Application>
  <PresentationFormat>On-screen Show (4:3)</PresentationFormat>
  <Paragraphs>166</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Corbel</vt:lpstr>
      <vt:lpstr>Times New Roman</vt:lpstr>
      <vt:lpstr>Wingdings</vt:lpstr>
      <vt:lpstr>Parallax</vt:lpstr>
      <vt:lpstr>COMPUTER NETWORKS UNIT 1</vt:lpstr>
      <vt:lpstr>DATA COMMUNICATIONS</vt:lpstr>
      <vt:lpstr>PowerPoint Presentation</vt:lpstr>
      <vt:lpstr>Components</vt:lpstr>
      <vt:lpstr>PowerPoint Presentation</vt:lpstr>
      <vt:lpstr>PowerPoint Presentation</vt:lpstr>
      <vt:lpstr>Data Representation</vt:lpstr>
      <vt:lpstr>PowerPoint Presentation</vt:lpstr>
      <vt:lpstr>PowerPoint Presentation</vt:lpstr>
      <vt:lpstr>Data Flow</vt:lpstr>
      <vt:lpstr>PowerPoint Presentation</vt:lpstr>
      <vt:lpstr>PowerPoint Presentation</vt:lpstr>
      <vt:lpstr>NETWORKS</vt:lpstr>
      <vt:lpstr>Network Criteria</vt:lpstr>
      <vt:lpstr>PowerPoint Presentation</vt:lpstr>
      <vt:lpstr>PowerPoint Presentation</vt:lpstr>
      <vt:lpstr>Physical Structures</vt:lpstr>
      <vt:lpstr>PowerPoint Presentation</vt:lpstr>
      <vt:lpstr>PowerPoint Presentation</vt:lpstr>
      <vt:lpstr>Physical Topology</vt:lpstr>
      <vt:lpstr>Mesh Topology</vt:lpstr>
      <vt:lpstr>Star Topology</vt:lpstr>
      <vt:lpstr>Bus Topology</vt:lpstr>
      <vt:lpstr>Ring Topology</vt:lpstr>
      <vt:lpstr>NETWORK TYPES</vt:lpstr>
      <vt:lpstr>PowerPoint Presentation</vt:lpstr>
      <vt:lpstr>PowerPoint Presentation</vt:lpstr>
      <vt:lpstr>PowerPoint Presentation</vt:lpstr>
      <vt:lpstr>PowerPoint Presentation</vt:lpstr>
      <vt:lpstr>PowerPoint Presentation</vt:lpstr>
      <vt:lpstr>Switching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NETWORKS UNIT 1</dc:title>
  <dc:creator>Shruti</dc:creator>
  <cp:lastModifiedBy>sies</cp:lastModifiedBy>
  <cp:revision>5</cp:revision>
  <dcterms:created xsi:type="dcterms:W3CDTF">2020-07-22T05:36:54Z</dcterms:created>
  <dcterms:modified xsi:type="dcterms:W3CDTF">2024-07-18T05:30:56Z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0x010100EA79CE5A973E5E4EAB522EBA9628A018</vt:lpwstr>
  </property>
  <property fmtid="{D5CDD505-2E9C-101B-9397-08002B2CF9AE}" pid="3" name="MediaServiceImageTags">
    <vt:lpwstr/>
  </property>
</Properties>
</file>