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diagrams/layout7.xml" ContentType="application/vnd.openxmlformats-officedocument.drawingml.diagram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72" r:id="rId12"/>
    <p:sldId id="273" r:id="rId13"/>
    <p:sldId id="274" r:id="rId14"/>
    <p:sldId id="275" r:id="rId15"/>
    <p:sldId id="277" r:id="rId16"/>
    <p:sldId id="265" r:id="rId17"/>
    <p:sldId id="278" r:id="rId18"/>
    <p:sldId id="266" r:id="rId19"/>
    <p:sldId id="267" r:id="rId20"/>
    <p:sldId id="269" r:id="rId21"/>
    <p:sldId id="268" r:id="rId22"/>
    <p:sldId id="279" r:id="rId23"/>
    <p:sldId id="280" r:id="rId24"/>
    <p:sldId id="304" r:id="rId25"/>
    <p:sldId id="290" r:id="rId26"/>
    <p:sldId id="291" r:id="rId27"/>
    <p:sldId id="283" r:id="rId28"/>
    <p:sldId id="292" r:id="rId29"/>
    <p:sldId id="299" r:id="rId30"/>
    <p:sldId id="284" r:id="rId31"/>
    <p:sldId id="286" r:id="rId32"/>
    <p:sldId id="294" r:id="rId33"/>
    <p:sldId id="287" r:id="rId34"/>
    <p:sldId id="293" r:id="rId35"/>
    <p:sldId id="288" r:id="rId36"/>
    <p:sldId id="295" r:id="rId37"/>
    <p:sldId id="296" r:id="rId38"/>
    <p:sldId id="289" r:id="rId39"/>
    <p:sldId id="297" r:id="rId40"/>
    <p:sldId id="298" r:id="rId41"/>
    <p:sldId id="300" r:id="rId42"/>
    <p:sldId id="301" r:id="rId43"/>
    <p:sldId id="302" r:id="rId44"/>
    <p:sldId id="303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3B9FDD-8259-44A9-9F4F-9415E76FCF11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91A4A7-F25E-4AE7-A073-348B0BBA5123}">
      <dgm:prSet phldrT="[Text]"/>
      <dgm:spPr/>
      <dgm:t>
        <a:bodyPr/>
        <a:lstStyle/>
        <a:p>
          <a:r>
            <a:rPr lang="en-US" dirty="0" smtClean="0"/>
            <a:t>CARBOHYDRATES</a:t>
          </a:r>
          <a:endParaRPr lang="en-US" dirty="0"/>
        </a:p>
      </dgm:t>
    </dgm:pt>
    <dgm:pt modelId="{B72C615B-A62A-4E69-B1E7-CDFD626AFFC9}" type="parTrans" cxnId="{B4CB79AF-3140-49A3-86BA-A9E1FF9B14FB}">
      <dgm:prSet/>
      <dgm:spPr/>
      <dgm:t>
        <a:bodyPr/>
        <a:lstStyle/>
        <a:p>
          <a:endParaRPr lang="en-US"/>
        </a:p>
      </dgm:t>
    </dgm:pt>
    <dgm:pt modelId="{6E836962-AF27-44CF-BAAF-FB13751371E1}" type="sibTrans" cxnId="{B4CB79AF-3140-49A3-86BA-A9E1FF9B14FB}">
      <dgm:prSet/>
      <dgm:spPr/>
      <dgm:t>
        <a:bodyPr/>
        <a:lstStyle/>
        <a:p>
          <a:endParaRPr lang="en-US"/>
        </a:p>
      </dgm:t>
    </dgm:pt>
    <dgm:pt modelId="{3FF094A5-4754-444A-80C8-EC221DCC845D}">
      <dgm:prSet phldrT="[Text]"/>
      <dgm:spPr/>
      <dgm:t>
        <a:bodyPr/>
        <a:lstStyle/>
        <a:p>
          <a:r>
            <a:rPr lang="en-US" dirty="0" smtClean="0"/>
            <a:t>MONOSACCHARIDE</a:t>
          </a:r>
          <a:endParaRPr lang="en-US" dirty="0"/>
        </a:p>
      </dgm:t>
    </dgm:pt>
    <dgm:pt modelId="{9D0EEA05-96D0-48CD-A888-EBAC854414A2}" type="parTrans" cxnId="{C6D32FE6-1D24-469F-BCF8-53063B1BA391}">
      <dgm:prSet/>
      <dgm:spPr/>
      <dgm:t>
        <a:bodyPr/>
        <a:lstStyle/>
        <a:p>
          <a:endParaRPr lang="en-US"/>
        </a:p>
      </dgm:t>
    </dgm:pt>
    <dgm:pt modelId="{A467B1D7-20F5-4090-BFF8-373B3309ACDC}" type="sibTrans" cxnId="{C6D32FE6-1D24-469F-BCF8-53063B1BA391}">
      <dgm:prSet/>
      <dgm:spPr/>
      <dgm:t>
        <a:bodyPr/>
        <a:lstStyle/>
        <a:p>
          <a:endParaRPr lang="en-US"/>
        </a:p>
      </dgm:t>
    </dgm:pt>
    <dgm:pt modelId="{64ECA6FF-9CB0-4B95-BD95-29319EA8EDBB}">
      <dgm:prSet phldrT="[Text]"/>
      <dgm:spPr/>
      <dgm:t>
        <a:bodyPr/>
        <a:lstStyle/>
        <a:p>
          <a:r>
            <a:rPr lang="en-US" dirty="0" smtClean="0"/>
            <a:t>OLIGOSACCHARIDE</a:t>
          </a:r>
          <a:endParaRPr lang="en-US" dirty="0"/>
        </a:p>
      </dgm:t>
    </dgm:pt>
    <dgm:pt modelId="{E7225362-492A-4543-A5CD-A44A54318527}" type="parTrans" cxnId="{75854E5B-1EEE-4706-BCCE-C4AFF4EA2978}">
      <dgm:prSet/>
      <dgm:spPr/>
      <dgm:t>
        <a:bodyPr/>
        <a:lstStyle/>
        <a:p>
          <a:endParaRPr lang="en-US"/>
        </a:p>
      </dgm:t>
    </dgm:pt>
    <dgm:pt modelId="{AA8A127B-5AE2-443F-AA5F-7160EAB8E9C0}" type="sibTrans" cxnId="{75854E5B-1EEE-4706-BCCE-C4AFF4EA2978}">
      <dgm:prSet/>
      <dgm:spPr/>
      <dgm:t>
        <a:bodyPr/>
        <a:lstStyle/>
        <a:p>
          <a:endParaRPr lang="en-US"/>
        </a:p>
      </dgm:t>
    </dgm:pt>
    <dgm:pt modelId="{BC672E49-C827-4B8C-9B76-85815C08CDA1}">
      <dgm:prSet/>
      <dgm:spPr/>
      <dgm:t>
        <a:bodyPr/>
        <a:lstStyle/>
        <a:p>
          <a:r>
            <a:rPr lang="en-US" dirty="0" smtClean="0"/>
            <a:t>POLYSACCHARIDE</a:t>
          </a:r>
          <a:endParaRPr lang="en-US" dirty="0"/>
        </a:p>
      </dgm:t>
    </dgm:pt>
    <dgm:pt modelId="{37C015D7-CDDC-4E6E-B475-0781E95D71DD}" type="parTrans" cxnId="{2047B1D7-2610-4785-B09C-F3B895439E23}">
      <dgm:prSet/>
      <dgm:spPr/>
      <dgm:t>
        <a:bodyPr/>
        <a:lstStyle/>
        <a:p>
          <a:endParaRPr lang="en-US"/>
        </a:p>
      </dgm:t>
    </dgm:pt>
    <dgm:pt modelId="{3E4B6725-DC9A-4F97-93B9-0D7FD028D91F}" type="sibTrans" cxnId="{2047B1D7-2610-4785-B09C-F3B895439E23}">
      <dgm:prSet/>
      <dgm:spPr/>
    </dgm:pt>
    <dgm:pt modelId="{ED657B67-3DC9-4CFD-B7B3-7CD8FFC0FDB5}" type="pres">
      <dgm:prSet presAssocID="{063B9FDD-8259-44A9-9F4F-9415E76FCF11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CDC473E-C713-43BA-92CF-466D90B7A5CA}" type="pres">
      <dgm:prSet presAssocID="{8A91A4A7-F25E-4AE7-A073-348B0BBA5123}" presName="root1" presStyleCnt="0"/>
      <dgm:spPr/>
    </dgm:pt>
    <dgm:pt modelId="{28084C04-C1A3-42DC-8467-2CB9C396A359}" type="pres">
      <dgm:prSet presAssocID="{8A91A4A7-F25E-4AE7-A073-348B0BBA5123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2BF4531-C253-4DB8-A474-2D1D6C297FAF}" type="pres">
      <dgm:prSet presAssocID="{8A91A4A7-F25E-4AE7-A073-348B0BBA5123}" presName="level2hierChild" presStyleCnt="0"/>
      <dgm:spPr/>
    </dgm:pt>
    <dgm:pt modelId="{4FFF8E1E-892D-4DD6-9662-8014BE9BB644}" type="pres">
      <dgm:prSet presAssocID="{9D0EEA05-96D0-48CD-A888-EBAC854414A2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87ADF304-AC71-4934-8087-370B6D304B92}" type="pres">
      <dgm:prSet presAssocID="{9D0EEA05-96D0-48CD-A888-EBAC854414A2}" presName="connTx" presStyleLbl="parChTrans1D2" presStyleIdx="0" presStyleCnt="3"/>
      <dgm:spPr/>
      <dgm:t>
        <a:bodyPr/>
        <a:lstStyle/>
        <a:p>
          <a:endParaRPr lang="en-US"/>
        </a:p>
      </dgm:t>
    </dgm:pt>
    <dgm:pt modelId="{60DCB650-A221-4566-8952-6BD805F7D002}" type="pres">
      <dgm:prSet presAssocID="{3FF094A5-4754-444A-80C8-EC221DCC845D}" presName="root2" presStyleCnt="0"/>
      <dgm:spPr/>
    </dgm:pt>
    <dgm:pt modelId="{BE0AE9EB-EEC5-4175-9CD5-1C887AD4B77A}" type="pres">
      <dgm:prSet presAssocID="{3FF094A5-4754-444A-80C8-EC221DCC845D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A58C0C9-C8A3-45F8-A635-77F63D7C01B9}" type="pres">
      <dgm:prSet presAssocID="{3FF094A5-4754-444A-80C8-EC221DCC845D}" presName="level3hierChild" presStyleCnt="0"/>
      <dgm:spPr/>
    </dgm:pt>
    <dgm:pt modelId="{A19DFF82-FF82-411B-8139-C4AE31301FC4}" type="pres">
      <dgm:prSet presAssocID="{E7225362-492A-4543-A5CD-A44A54318527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3F477313-5930-465E-AE84-39E52670A8B3}" type="pres">
      <dgm:prSet presAssocID="{E7225362-492A-4543-A5CD-A44A54318527}" presName="connTx" presStyleLbl="parChTrans1D2" presStyleIdx="1" presStyleCnt="3"/>
      <dgm:spPr/>
      <dgm:t>
        <a:bodyPr/>
        <a:lstStyle/>
        <a:p>
          <a:endParaRPr lang="en-US"/>
        </a:p>
      </dgm:t>
    </dgm:pt>
    <dgm:pt modelId="{B8988364-4B61-40B6-AB98-470612629B2F}" type="pres">
      <dgm:prSet presAssocID="{64ECA6FF-9CB0-4B95-BD95-29319EA8EDBB}" presName="root2" presStyleCnt="0"/>
      <dgm:spPr/>
    </dgm:pt>
    <dgm:pt modelId="{3EDDB424-C5C5-4456-B497-BE6BDECABE7A}" type="pres">
      <dgm:prSet presAssocID="{64ECA6FF-9CB0-4B95-BD95-29319EA8EDBB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D51120C-D90E-4005-8896-757BA1BB37C2}" type="pres">
      <dgm:prSet presAssocID="{64ECA6FF-9CB0-4B95-BD95-29319EA8EDBB}" presName="level3hierChild" presStyleCnt="0"/>
      <dgm:spPr/>
    </dgm:pt>
    <dgm:pt modelId="{705BAAFB-7276-4FF3-8046-8109C36B4793}" type="pres">
      <dgm:prSet presAssocID="{37C015D7-CDDC-4E6E-B475-0781E95D71DD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97AF3698-089D-407F-B014-BB593A729190}" type="pres">
      <dgm:prSet presAssocID="{37C015D7-CDDC-4E6E-B475-0781E95D71DD}" presName="connTx" presStyleLbl="parChTrans1D2" presStyleIdx="2" presStyleCnt="3"/>
      <dgm:spPr/>
      <dgm:t>
        <a:bodyPr/>
        <a:lstStyle/>
        <a:p>
          <a:endParaRPr lang="en-US"/>
        </a:p>
      </dgm:t>
    </dgm:pt>
    <dgm:pt modelId="{B6B2DBA2-E640-4533-8198-44118B11677A}" type="pres">
      <dgm:prSet presAssocID="{BC672E49-C827-4B8C-9B76-85815C08CDA1}" presName="root2" presStyleCnt="0"/>
      <dgm:spPr/>
    </dgm:pt>
    <dgm:pt modelId="{CD32D955-A7C7-434B-B145-26F75CCCCF92}" type="pres">
      <dgm:prSet presAssocID="{BC672E49-C827-4B8C-9B76-85815C08CDA1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3BE6F5-281E-4500-903B-888CF0C6E36F}" type="pres">
      <dgm:prSet presAssocID="{BC672E49-C827-4B8C-9B76-85815C08CDA1}" presName="level3hierChild" presStyleCnt="0"/>
      <dgm:spPr/>
    </dgm:pt>
  </dgm:ptLst>
  <dgm:cxnLst>
    <dgm:cxn modelId="{2047B1D7-2610-4785-B09C-F3B895439E23}" srcId="{8A91A4A7-F25E-4AE7-A073-348B0BBA5123}" destId="{BC672E49-C827-4B8C-9B76-85815C08CDA1}" srcOrd="2" destOrd="0" parTransId="{37C015D7-CDDC-4E6E-B475-0781E95D71DD}" sibTransId="{3E4B6725-DC9A-4F97-93B9-0D7FD028D91F}"/>
    <dgm:cxn modelId="{B4CB79AF-3140-49A3-86BA-A9E1FF9B14FB}" srcId="{063B9FDD-8259-44A9-9F4F-9415E76FCF11}" destId="{8A91A4A7-F25E-4AE7-A073-348B0BBA5123}" srcOrd="0" destOrd="0" parTransId="{B72C615B-A62A-4E69-B1E7-CDFD626AFFC9}" sibTransId="{6E836962-AF27-44CF-BAAF-FB13751371E1}"/>
    <dgm:cxn modelId="{0B36283A-3CB2-4B63-8EF5-F58405A744AC}" type="presOf" srcId="{37C015D7-CDDC-4E6E-B475-0781E95D71DD}" destId="{705BAAFB-7276-4FF3-8046-8109C36B4793}" srcOrd="0" destOrd="0" presId="urn:microsoft.com/office/officeart/2005/8/layout/hierarchy2"/>
    <dgm:cxn modelId="{2380DA30-4D58-4058-BA72-E3FE85891740}" type="presOf" srcId="{E7225362-492A-4543-A5CD-A44A54318527}" destId="{A19DFF82-FF82-411B-8139-C4AE31301FC4}" srcOrd="0" destOrd="0" presId="urn:microsoft.com/office/officeart/2005/8/layout/hierarchy2"/>
    <dgm:cxn modelId="{E2DE5CD3-929A-4727-BC74-FE4B6FACB14E}" type="presOf" srcId="{063B9FDD-8259-44A9-9F4F-9415E76FCF11}" destId="{ED657B67-3DC9-4CFD-B7B3-7CD8FFC0FDB5}" srcOrd="0" destOrd="0" presId="urn:microsoft.com/office/officeart/2005/8/layout/hierarchy2"/>
    <dgm:cxn modelId="{75854E5B-1EEE-4706-BCCE-C4AFF4EA2978}" srcId="{8A91A4A7-F25E-4AE7-A073-348B0BBA5123}" destId="{64ECA6FF-9CB0-4B95-BD95-29319EA8EDBB}" srcOrd="1" destOrd="0" parTransId="{E7225362-492A-4543-A5CD-A44A54318527}" sibTransId="{AA8A127B-5AE2-443F-AA5F-7160EAB8E9C0}"/>
    <dgm:cxn modelId="{54362B62-4809-46DE-A342-2FE1514965AF}" type="presOf" srcId="{37C015D7-CDDC-4E6E-B475-0781E95D71DD}" destId="{97AF3698-089D-407F-B014-BB593A729190}" srcOrd="1" destOrd="0" presId="urn:microsoft.com/office/officeart/2005/8/layout/hierarchy2"/>
    <dgm:cxn modelId="{CDC99A94-6BEE-4B23-8686-5957A1297116}" type="presOf" srcId="{E7225362-492A-4543-A5CD-A44A54318527}" destId="{3F477313-5930-465E-AE84-39E52670A8B3}" srcOrd="1" destOrd="0" presId="urn:microsoft.com/office/officeart/2005/8/layout/hierarchy2"/>
    <dgm:cxn modelId="{5CA15B1D-5214-4DF0-9167-FC52E2D96145}" type="presOf" srcId="{9D0EEA05-96D0-48CD-A888-EBAC854414A2}" destId="{87ADF304-AC71-4934-8087-370B6D304B92}" srcOrd="1" destOrd="0" presId="urn:microsoft.com/office/officeart/2005/8/layout/hierarchy2"/>
    <dgm:cxn modelId="{943A49B7-C4E9-4201-9F91-A1337417B50E}" type="presOf" srcId="{9D0EEA05-96D0-48CD-A888-EBAC854414A2}" destId="{4FFF8E1E-892D-4DD6-9662-8014BE9BB644}" srcOrd="0" destOrd="0" presId="urn:microsoft.com/office/officeart/2005/8/layout/hierarchy2"/>
    <dgm:cxn modelId="{7B69D93F-9694-4F7E-BE82-4F2CB2978DDC}" type="presOf" srcId="{8A91A4A7-F25E-4AE7-A073-348B0BBA5123}" destId="{28084C04-C1A3-42DC-8467-2CB9C396A359}" srcOrd="0" destOrd="0" presId="urn:microsoft.com/office/officeart/2005/8/layout/hierarchy2"/>
    <dgm:cxn modelId="{4CB01686-3117-4B40-B995-7054540E505F}" type="presOf" srcId="{64ECA6FF-9CB0-4B95-BD95-29319EA8EDBB}" destId="{3EDDB424-C5C5-4456-B497-BE6BDECABE7A}" srcOrd="0" destOrd="0" presId="urn:microsoft.com/office/officeart/2005/8/layout/hierarchy2"/>
    <dgm:cxn modelId="{827413E0-2244-472E-A230-E8EDFD32074C}" type="presOf" srcId="{3FF094A5-4754-444A-80C8-EC221DCC845D}" destId="{BE0AE9EB-EEC5-4175-9CD5-1C887AD4B77A}" srcOrd="0" destOrd="0" presId="urn:microsoft.com/office/officeart/2005/8/layout/hierarchy2"/>
    <dgm:cxn modelId="{07F3BEA8-39FF-4C6B-B95B-95EFED5D54BB}" type="presOf" srcId="{BC672E49-C827-4B8C-9B76-85815C08CDA1}" destId="{CD32D955-A7C7-434B-B145-26F75CCCCF92}" srcOrd="0" destOrd="0" presId="urn:microsoft.com/office/officeart/2005/8/layout/hierarchy2"/>
    <dgm:cxn modelId="{C6D32FE6-1D24-469F-BCF8-53063B1BA391}" srcId="{8A91A4A7-F25E-4AE7-A073-348B0BBA5123}" destId="{3FF094A5-4754-444A-80C8-EC221DCC845D}" srcOrd="0" destOrd="0" parTransId="{9D0EEA05-96D0-48CD-A888-EBAC854414A2}" sibTransId="{A467B1D7-20F5-4090-BFF8-373B3309ACDC}"/>
    <dgm:cxn modelId="{31907C40-1E8C-4CF9-B04D-C499FC26049C}" type="presParOf" srcId="{ED657B67-3DC9-4CFD-B7B3-7CD8FFC0FDB5}" destId="{4CDC473E-C713-43BA-92CF-466D90B7A5CA}" srcOrd="0" destOrd="0" presId="urn:microsoft.com/office/officeart/2005/8/layout/hierarchy2"/>
    <dgm:cxn modelId="{61755135-3CA8-4E9E-B03B-896D1255B153}" type="presParOf" srcId="{4CDC473E-C713-43BA-92CF-466D90B7A5CA}" destId="{28084C04-C1A3-42DC-8467-2CB9C396A359}" srcOrd="0" destOrd="0" presId="urn:microsoft.com/office/officeart/2005/8/layout/hierarchy2"/>
    <dgm:cxn modelId="{4269F363-BD04-4F0E-B290-68E974561198}" type="presParOf" srcId="{4CDC473E-C713-43BA-92CF-466D90B7A5CA}" destId="{F2BF4531-C253-4DB8-A474-2D1D6C297FAF}" srcOrd="1" destOrd="0" presId="urn:microsoft.com/office/officeart/2005/8/layout/hierarchy2"/>
    <dgm:cxn modelId="{3A8508AB-9012-438F-8992-814B530CB2CD}" type="presParOf" srcId="{F2BF4531-C253-4DB8-A474-2D1D6C297FAF}" destId="{4FFF8E1E-892D-4DD6-9662-8014BE9BB644}" srcOrd="0" destOrd="0" presId="urn:microsoft.com/office/officeart/2005/8/layout/hierarchy2"/>
    <dgm:cxn modelId="{F7BF7F8D-5EE8-40B8-8388-6640EB456A2D}" type="presParOf" srcId="{4FFF8E1E-892D-4DD6-9662-8014BE9BB644}" destId="{87ADF304-AC71-4934-8087-370B6D304B92}" srcOrd="0" destOrd="0" presId="urn:microsoft.com/office/officeart/2005/8/layout/hierarchy2"/>
    <dgm:cxn modelId="{0A0FB1AA-696B-454A-9DA5-D72D0116E124}" type="presParOf" srcId="{F2BF4531-C253-4DB8-A474-2D1D6C297FAF}" destId="{60DCB650-A221-4566-8952-6BD805F7D002}" srcOrd="1" destOrd="0" presId="urn:microsoft.com/office/officeart/2005/8/layout/hierarchy2"/>
    <dgm:cxn modelId="{56F8971C-BBB2-41AE-9F0A-0BCD30E95ABA}" type="presParOf" srcId="{60DCB650-A221-4566-8952-6BD805F7D002}" destId="{BE0AE9EB-EEC5-4175-9CD5-1C887AD4B77A}" srcOrd="0" destOrd="0" presId="urn:microsoft.com/office/officeart/2005/8/layout/hierarchy2"/>
    <dgm:cxn modelId="{E8083105-AC5D-4662-A778-B4EED98A699E}" type="presParOf" srcId="{60DCB650-A221-4566-8952-6BD805F7D002}" destId="{0A58C0C9-C8A3-45F8-A635-77F63D7C01B9}" srcOrd="1" destOrd="0" presId="urn:microsoft.com/office/officeart/2005/8/layout/hierarchy2"/>
    <dgm:cxn modelId="{83B68A84-E789-4A31-BE2B-B303701163AB}" type="presParOf" srcId="{F2BF4531-C253-4DB8-A474-2D1D6C297FAF}" destId="{A19DFF82-FF82-411B-8139-C4AE31301FC4}" srcOrd="2" destOrd="0" presId="urn:microsoft.com/office/officeart/2005/8/layout/hierarchy2"/>
    <dgm:cxn modelId="{59A94F16-FED9-44B1-A2DB-30EF57A0E099}" type="presParOf" srcId="{A19DFF82-FF82-411B-8139-C4AE31301FC4}" destId="{3F477313-5930-465E-AE84-39E52670A8B3}" srcOrd="0" destOrd="0" presId="urn:microsoft.com/office/officeart/2005/8/layout/hierarchy2"/>
    <dgm:cxn modelId="{D66DF2C9-6880-4C6D-BF93-FACC8F8D28AD}" type="presParOf" srcId="{F2BF4531-C253-4DB8-A474-2D1D6C297FAF}" destId="{B8988364-4B61-40B6-AB98-470612629B2F}" srcOrd="3" destOrd="0" presId="urn:microsoft.com/office/officeart/2005/8/layout/hierarchy2"/>
    <dgm:cxn modelId="{C07DB049-E091-4A5C-8BD4-B07FA1B3C2B5}" type="presParOf" srcId="{B8988364-4B61-40B6-AB98-470612629B2F}" destId="{3EDDB424-C5C5-4456-B497-BE6BDECABE7A}" srcOrd="0" destOrd="0" presId="urn:microsoft.com/office/officeart/2005/8/layout/hierarchy2"/>
    <dgm:cxn modelId="{64E1CF6D-B884-4D32-9C2F-32F8D2EFAF37}" type="presParOf" srcId="{B8988364-4B61-40B6-AB98-470612629B2F}" destId="{6D51120C-D90E-4005-8896-757BA1BB37C2}" srcOrd="1" destOrd="0" presId="urn:microsoft.com/office/officeart/2005/8/layout/hierarchy2"/>
    <dgm:cxn modelId="{A7FC7886-E67B-45CF-85A8-A37D1AE5C54F}" type="presParOf" srcId="{F2BF4531-C253-4DB8-A474-2D1D6C297FAF}" destId="{705BAAFB-7276-4FF3-8046-8109C36B4793}" srcOrd="4" destOrd="0" presId="urn:microsoft.com/office/officeart/2005/8/layout/hierarchy2"/>
    <dgm:cxn modelId="{8810D391-009D-450C-A9A8-6D54BD1C32FE}" type="presParOf" srcId="{705BAAFB-7276-4FF3-8046-8109C36B4793}" destId="{97AF3698-089D-407F-B014-BB593A729190}" srcOrd="0" destOrd="0" presId="urn:microsoft.com/office/officeart/2005/8/layout/hierarchy2"/>
    <dgm:cxn modelId="{A517DF72-DD66-46C7-9311-251C3B1FC3C7}" type="presParOf" srcId="{F2BF4531-C253-4DB8-A474-2D1D6C297FAF}" destId="{B6B2DBA2-E640-4533-8198-44118B11677A}" srcOrd="5" destOrd="0" presId="urn:microsoft.com/office/officeart/2005/8/layout/hierarchy2"/>
    <dgm:cxn modelId="{E60210FF-2896-4AC0-948F-F09A6914DD98}" type="presParOf" srcId="{B6B2DBA2-E640-4533-8198-44118B11677A}" destId="{CD32D955-A7C7-434B-B145-26F75CCCCF92}" srcOrd="0" destOrd="0" presId="urn:microsoft.com/office/officeart/2005/8/layout/hierarchy2"/>
    <dgm:cxn modelId="{930CAFEE-B97A-4845-8FA1-023594C45B6F}" type="presParOf" srcId="{B6B2DBA2-E640-4533-8198-44118B11677A}" destId="{E33BE6F5-281E-4500-903B-888CF0C6E36F}" srcOrd="1" destOrd="0" presId="urn:microsoft.com/office/officeart/2005/8/layout/hierarchy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2272DB-8C73-4DAB-9EC0-6AADDBDC17F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529674-CEF2-45BC-A525-D537F54E395D}">
      <dgm:prSet phldrT="[Text]"/>
      <dgm:spPr/>
      <dgm:t>
        <a:bodyPr/>
        <a:lstStyle/>
        <a:p>
          <a:r>
            <a:rPr lang="en-US" dirty="0" smtClean="0"/>
            <a:t>ISOMERISM</a:t>
          </a:r>
          <a:endParaRPr lang="en-US" dirty="0"/>
        </a:p>
      </dgm:t>
    </dgm:pt>
    <dgm:pt modelId="{E0E1B0F7-7D31-4305-868D-F782CCB3858F}" type="parTrans" cxnId="{D6512CB4-F2F5-4B80-BCC7-ECD6A3A75CBC}">
      <dgm:prSet/>
      <dgm:spPr/>
      <dgm:t>
        <a:bodyPr/>
        <a:lstStyle/>
        <a:p>
          <a:endParaRPr lang="en-US"/>
        </a:p>
      </dgm:t>
    </dgm:pt>
    <dgm:pt modelId="{955195A9-3B10-4D6D-A62F-A600A32F7EC8}" type="sibTrans" cxnId="{D6512CB4-F2F5-4B80-BCC7-ECD6A3A75CBC}">
      <dgm:prSet/>
      <dgm:spPr/>
      <dgm:t>
        <a:bodyPr/>
        <a:lstStyle/>
        <a:p>
          <a:endParaRPr lang="en-US"/>
        </a:p>
      </dgm:t>
    </dgm:pt>
    <dgm:pt modelId="{D2933A5C-9860-4039-8831-281D981E290C}">
      <dgm:prSet phldrT="[Text]"/>
      <dgm:spPr/>
      <dgm:t>
        <a:bodyPr/>
        <a:lstStyle/>
        <a:p>
          <a:r>
            <a:rPr lang="en-US" dirty="0" smtClean="0"/>
            <a:t>STRUCTURAL</a:t>
          </a:r>
        </a:p>
        <a:p>
          <a:r>
            <a:rPr lang="en-US" dirty="0" smtClean="0"/>
            <a:t>ISOMERISM</a:t>
          </a:r>
          <a:endParaRPr lang="en-US" dirty="0"/>
        </a:p>
      </dgm:t>
    </dgm:pt>
    <dgm:pt modelId="{D8DC9FDD-D0EE-4DB8-A0A8-8A2C61CFCC0F}" type="parTrans" cxnId="{E11E65F7-EBBC-442E-BEF1-C4F957798884}">
      <dgm:prSet/>
      <dgm:spPr/>
      <dgm:t>
        <a:bodyPr/>
        <a:lstStyle/>
        <a:p>
          <a:endParaRPr lang="en-US"/>
        </a:p>
      </dgm:t>
    </dgm:pt>
    <dgm:pt modelId="{6A7A9F0B-23E9-44BA-935E-79AF6F080865}" type="sibTrans" cxnId="{E11E65F7-EBBC-442E-BEF1-C4F957798884}">
      <dgm:prSet/>
      <dgm:spPr/>
      <dgm:t>
        <a:bodyPr/>
        <a:lstStyle/>
        <a:p>
          <a:endParaRPr lang="en-US"/>
        </a:p>
      </dgm:t>
    </dgm:pt>
    <dgm:pt modelId="{059BA2EB-4465-4377-ACF5-7BAAF616FFCD}">
      <dgm:prSet phldrT="[Text]"/>
      <dgm:spPr/>
      <dgm:t>
        <a:bodyPr/>
        <a:lstStyle/>
        <a:p>
          <a:r>
            <a:rPr lang="en-US" dirty="0" smtClean="0"/>
            <a:t>STEREOISOMERISM</a:t>
          </a:r>
          <a:endParaRPr lang="en-US" dirty="0"/>
        </a:p>
      </dgm:t>
    </dgm:pt>
    <dgm:pt modelId="{819BD70D-F34D-4C8C-96EB-7A143BD2169D}" type="parTrans" cxnId="{1D327D52-AF58-46D1-9B48-0EDAC59B5B38}">
      <dgm:prSet/>
      <dgm:spPr/>
      <dgm:t>
        <a:bodyPr/>
        <a:lstStyle/>
        <a:p>
          <a:endParaRPr lang="en-US"/>
        </a:p>
      </dgm:t>
    </dgm:pt>
    <dgm:pt modelId="{7A2F98B3-0281-4707-8076-AD1D09371E85}" type="sibTrans" cxnId="{1D327D52-AF58-46D1-9B48-0EDAC59B5B38}">
      <dgm:prSet/>
      <dgm:spPr/>
      <dgm:t>
        <a:bodyPr/>
        <a:lstStyle/>
        <a:p>
          <a:endParaRPr lang="en-US"/>
        </a:p>
      </dgm:t>
    </dgm:pt>
    <dgm:pt modelId="{D60D9284-3DED-4D4B-98D8-8F506DB469DC}">
      <dgm:prSet/>
      <dgm:spPr/>
      <dgm:t>
        <a:bodyPr/>
        <a:lstStyle/>
        <a:p>
          <a:r>
            <a:rPr lang="en-US" dirty="0" smtClean="0"/>
            <a:t>CHAIN</a:t>
          </a:r>
          <a:endParaRPr lang="en-US" dirty="0"/>
        </a:p>
      </dgm:t>
    </dgm:pt>
    <dgm:pt modelId="{02563D5B-1DC1-4663-8099-CEB9230236DA}" type="parTrans" cxnId="{5599F8DE-4CB9-42DE-B0AF-10A7ED617201}">
      <dgm:prSet/>
      <dgm:spPr/>
      <dgm:t>
        <a:bodyPr/>
        <a:lstStyle/>
        <a:p>
          <a:endParaRPr lang="en-US"/>
        </a:p>
      </dgm:t>
    </dgm:pt>
    <dgm:pt modelId="{E263B8FC-A52B-48BD-BD9E-06111D4F2CF3}" type="sibTrans" cxnId="{5599F8DE-4CB9-42DE-B0AF-10A7ED617201}">
      <dgm:prSet/>
      <dgm:spPr/>
      <dgm:t>
        <a:bodyPr/>
        <a:lstStyle/>
        <a:p>
          <a:endParaRPr lang="en-US"/>
        </a:p>
      </dgm:t>
    </dgm:pt>
    <dgm:pt modelId="{CC17CE4C-41AD-4E5E-BC2A-D5B280C34D07}">
      <dgm:prSet/>
      <dgm:spPr/>
      <dgm:t>
        <a:bodyPr/>
        <a:lstStyle/>
        <a:p>
          <a:r>
            <a:rPr lang="en-US" dirty="0" smtClean="0"/>
            <a:t>POSITIONAL</a:t>
          </a:r>
          <a:endParaRPr lang="en-US" dirty="0"/>
        </a:p>
      </dgm:t>
    </dgm:pt>
    <dgm:pt modelId="{F0146C26-D264-44DE-9CAF-811FCBCB80C2}" type="parTrans" cxnId="{4DAB8FF2-89BE-427D-A15E-346C153D08B7}">
      <dgm:prSet/>
      <dgm:spPr/>
      <dgm:t>
        <a:bodyPr/>
        <a:lstStyle/>
        <a:p>
          <a:endParaRPr lang="en-US"/>
        </a:p>
      </dgm:t>
    </dgm:pt>
    <dgm:pt modelId="{A092703F-D032-480A-AA1E-38783AB81FA8}" type="sibTrans" cxnId="{4DAB8FF2-89BE-427D-A15E-346C153D08B7}">
      <dgm:prSet/>
      <dgm:spPr/>
      <dgm:t>
        <a:bodyPr/>
        <a:lstStyle/>
        <a:p>
          <a:endParaRPr lang="en-US"/>
        </a:p>
      </dgm:t>
    </dgm:pt>
    <dgm:pt modelId="{4AD90EBA-7399-4840-9551-A2B8F92DC4DD}">
      <dgm:prSet/>
      <dgm:spPr/>
      <dgm:t>
        <a:bodyPr/>
        <a:lstStyle/>
        <a:p>
          <a:r>
            <a:rPr lang="en-US" dirty="0" smtClean="0"/>
            <a:t>FUNCTIONAL </a:t>
          </a:r>
        </a:p>
        <a:p>
          <a:r>
            <a:rPr lang="en-US" dirty="0" smtClean="0"/>
            <a:t>GROUP</a:t>
          </a:r>
          <a:endParaRPr lang="en-US" dirty="0"/>
        </a:p>
      </dgm:t>
    </dgm:pt>
    <dgm:pt modelId="{F5868878-2E6B-4724-841D-180FEBB1941A}" type="parTrans" cxnId="{01FAE3D0-39AA-4E17-B0C0-E9B65FED49F1}">
      <dgm:prSet/>
      <dgm:spPr/>
      <dgm:t>
        <a:bodyPr/>
        <a:lstStyle/>
        <a:p>
          <a:endParaRPr lang="en-US"/>
        </a:p>
      </dgm:t>
    </dgm:pt>
    <dgm:pt modelId="{B1E8E56A-F5BA-4846-A55E-E9E894B4CBB7}" type="sibTrans" cxnId="{01FAE3D0-39AA-4E17-B0C0-E9B65FED49F1}">
      <dgm:prSet/>
      <dgm:spPr/>
      <dgm:t>
        <a:bodyPr/>
        <a:lstStyle/>
        <a:p>
          <a:endParaRPr lang="en-US"/>
        </a:p>
      </dgm:t>
    </dgm:pt>
    <dgm:pt modelId="{0FBDB2FC-A6B7-4F23-946B-48E92F590B21}">
      <dgm:prSet/>
      <dgm:spPr/>
      <dgm:t>
        <a:bodyPr/>
        <a:lstStyle/>
        <a:p>
          <a:r>
            <a:rPr lang="en-US" dirty="0" smtClean="0"/>
            <a:t>GEOMETRICAL</a:t>
          </a:r>
          <a:endParaRPr lang="en-US" dirty="0"/>
        </a:p>
      </dgm:t>
    </dgm:pt>
    <dgm:pt modelId="{3B4E137B-C4FA-4FF1-A985-E9D0B5D709CC}" type="parTrans" cxnId="{B18A4227-DFB4-4768-BBBB-253CA2F10B66}">
      <dgm:prSet/>
      <dgm:spPr/>
      <dgm:t>
        <a:bodyPr/>
        <a:lstStyle/>
        <a:p>
          <a:endParaRPr lang="en-US"/>
        </a:p>
      </dgm:t>
    </dgm:pt>
    <dgm:pt modelId="{E98DFB0B-2A16-4ED5-AF16-A0E5FAE20054}" type="sibTrans" cxnId="{B18A4227-DFB4-4768-BBBB-253CA2F10B66}">
      <dgm:prSet/>
      <dgm:spPr/>
      <dgm:t>
        <a:bodyPr/>
        <a:lstStyle/>
        <a:p>
          <a:endParaRPr lang="en-US"/>
        </a:p>
      </dgm:t>
    </dgm:pt>
    <dgm:pt modelId="{D2A0C45B-9CA6-46BA-B5FC-B4DB8A74EC99}">
      <dgm:prSet/>
      <dgm:spPr/>
      <dgm:t>
        <a:bodyPr/>
        <a:lstStyle/>
        <a:p>
          <a:r>
            <a:rPr lang="en-US" dirty="0" smtClean="0"/>
            <a:t>OPTICAL</a:t>
          </a:r>
          <a:endParaRPr lang="en-US" dirty="0"/>
        </a:p>
      </dgm:t>
    </dgm:pt>
    <dgm:pt modelId="{FD5AF0B7-51F1-403F-8847-9E1D1F129ADE}" type="parTrans" cxnId="{614365BE-4AEA-4C3B-86F9-B3723178091F}">
      <dgm:prSet/>
      <dgm:spPr/>
      <dgm:t>
        <a:bodyPr/>
        <a:lstStyle/>
        <a:p>
          <a:endParaRPr lang="en-US"/>
        </a:p>
      </dgm:t>
    </dgm:pt>
    <dgm:pt modelId="{8A217EE8-4E20-4036-81A9-799AC2545A96}" type="sibTrans" cxnId="{614365BE-4AEA-4C3B-86F9-B3723178091F}">
      <dgm:prSet/>
      <dgm:spPr/>
      <dgm:t>
        <a:bodyPr/>
        <a:lstStyle/>
        <a:p>
          <a:endParaRPr lang="en-US"/>
        </a:p>
      </dgm:t>
    </dgm:pt>
    <dgm:pt modelId="{F8946BBD-A522-42DE-9262-37878E6EAACA}" type="pres">
      <dgm:prSet presAssocID="{842272DB-8C73-4DAB-9EC0-6AADDBDC17F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CA1C9F5-6413-4ECB-8846-4F5097A0DE6A}" type="pres">
      <dgm:prSet presAssocID="{88529674-CEF2-45BC-A525-D537F54E395D}" presName="hierRoot1" presStyleCnt="0">
        <dgm:presLayoutVars>
          <dgm:hierBranch val="init"/>
        </dgm:presLayoutVars>
      </dgm:prSet>
      <dgm:spPr/>
    </dgm:pt>
    <dgm:pt modelId="{79EC134A-E480-46DF-A1B1-834274F93A0C}" type="pres">
      <dgm:prSet presAssocID="{88529674-CEF2-45BC-A525-D537F54E395D}" presName="rootComposite1" presStyleCnt="0"/>
      <dgm:spPr/>
    </dgm:pt>
    <dgm:pt modelId="{676A97F7-232A-4FC1-96B7-07D0BF763F64}" type="pres">
      <dgm:prSet presAssocID="{88529674-CEF2-45BC-A525-D537F54E395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C47EDF3-AF2B-458A-985C-2F5EED3E29DD}" type="pres">
      <dgm:prSet presAssocID="{88529674-CEF2-45BC-A525-D537F54E395D}" presName="rootConnector1" presStyleLbl="node1" presStyleIdx="0" presStyleCnt="0"/>
      <dgm:spPr/>
      <dgm:t>
        <a:bodyPr/>
        <a:lstStyle/>
        <a:p>
          <a:endParaRPr lang="en-US"/>
        </a:p>
      </dgm:t>
    </dgm:pt>
    <dgm:pt modelId="{932992D2-FB0D-4E7F-8595-DBF8458EB5AF}" type="pres">
      <dgm:prSet presAssocID="{88529674-CEF2-45BC-A525-D537F54E395D}" presName="hierChild2" presStyleCnt="0"/>
      <dgm:spPr/>
    </dgm:pt>
    <dgm:pt modelId="{87D09DD3-F048-4060-91A0-98890E048FCD}" type="pres">
      <dgm:prSet presAssocID="{D8DC9FDD-D0EE-4DB8-A0A8-8A2C61CFCC0F}" presName="Name37" presStyleLbl="parChTrans1D2" presStyleIdx="0" presStyleCnt="2"/>
      <dgm:spPr/>
      <dgm:t>
        <a:bodyPr/>
        <a:lstStyle/>
        <a:p>
          <a:endParaRPr lang="en-US"/>
        </a:p>
      </dgm:t>
    </dgm:pt>
    <dgm:pt modelId="{FC6BA46D-2FC0-4944-A518-172BC0D7C544}" type="pres">
      <dgm:prSet presAssocID="{D2933A5C-9860-4039-8831-281D981E290C}" presName="hierRoot2" presStyleCnt="0">
        <dgm:presLayoutVars>
          <dgm:hierBranch val="init"/>
        </dgm:presLayoutVars>
      </dgm:prSet>
      <dgm:spPr/>
    </dgm:pt>
    <dgm:pt modelId="{8933653D-EA5E-443E-9D61-D08505C50C03}" type="pres">
      <dgm:prSet presAssocID="{D2933A5C-9860-4039-8831-281D981E290C}" presName="rootComposite" presStyleCnt="0"/>
      <dgm:spPr/>
    </dgm:pt>
    <dgm:pt modelId="{54E8FA3E-4197-4043-9DE5-2AD6B069F6D7}" type="pres">
      <dgm:prSet presAssocID="{D2933A5C-9860-4039-8831-281D981E290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3B04E7-D0BF-4F63-93C2-A8E0CEBF77C5}" type="pres">
      <dgm:prSet presAssocID="{D2933A5C-9860-4039-8831-281D981E290C}" presName="rootConnector" presStyleLbl="node2" presStyleIdx="0" presStyleCnt="2"/>
      <dgm:spPr/>
      <dgm:t>
        <a:bodyPr/>
        <a:lstStyle/>
        <a:p>
          <a:endParaRPr lang="en-US"/>
        </a:p>
      </dgm:t>
    </dgm:pt>
    <dgm:pt modelId="{27D06897-AE66-45C3-810F-26E6C9AF85BE}" type="pres">
      <dgm:prSet presAssocID="{D2933A5C-9860-4039-8831-281D981E290C}" presName="hierChild4" presStyleCnt="0"/>
      <dgm:spPr/>
    </dgm:pt>
    <dgm:pt modelId="{D6A01D95-E530-42B9-A613-050509C9BD81}" type="pres">
      <dgm:prSet presAssocID="{02563D5B-1DC1-4663-8099-CEB9230236DA}" presName="Name37" presStyleLbl="parChTrans1D3" presStyleIdx="0" presStyleCnt="2"/>
      <dgm:spPr/>
      <dgm:t>
        <a:bodyPr/>
        <a:lstStyle/>
        <a:p>
          <a:endParaRPr lang="en-US"/>
        </a:p>
      </dgm:t>
    </dgm:pt>
    <dgm:pt modelId="{3E789152-7566-4027-852F-DFB1A7A6D0AB}" type="pres">
      <dgm:prSet presAssocID="{D60D9284-3DED-4D4B-98D8-8F506DB469DC}" presName="hierRoot2" presStyleCnt="0">
        <dgm:presLayoutVars>
          <dgm:hierBranch val="init"/>
        </dgm:presLayoutVars>
      </dgm:prSet>
      <dgm:spPr/>
    </dgm:pt>
    <dgm:pt modelId="{98982219-7DA6-41B0-837C-2F6812E70E36}" type="pres">
      <dgm:prSet presAssocID="{D60D9284-3DED-4D4B-98D8-8F506DB469DC}" presName="rootComposite" presStyleCnt="0"/>
      <dgm:spPr/>
    </dgm:pt>
    <dgm:pt modelId="{B02B74DB-30AE-4685-B50C-C553FD7C7F71}" type="pres">
      <dgm:prSet presAssocID="{D60D9284-3DED-4D4B-98D8-8F506DB469DC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377EAAB-C786-482C-A31F-960E920FECF3}" type="pres">
      <dgm:prSet presAssocID="{D60D9284-3DED-4D4B-98D8-8F506DB469DC}" presName="rootConnector" presStyleLbl="node3" presStyleIdx="0" presStyleCnt="2"/>
      <dgm:spPr/>
      <dgm:t>
        <a:bodyPr/>
        <a:lstStyle/>
        <a:p>
          <a:endParaRPr lang="en-US"/>
        </a:p>
      </dgm:t>
    </dgm:pt>
    <dgm:pt modelId="{5621B6D9-2F04-43DB-9E91-EED276D1B3E4}" type="pres">
      <dgm:prSet presAssocID="{D60D9284-3DED-4D4B-98D8-8F506DB469DC}" presName="hierChild4" presStyleCnt="0"/>
      <dgm:spPr/>
    </dgm:pt>
    <dgm:pt modelId="{AD16CA4C-318C-4613-97A4-E7AF50A3D2CD}" type="pres">
      <dgm:prSet presAssocID="{F0146C26-D264-44DE-9CAF-811FCBCB80C2}" presName="Name37" presStyleLbl="parChTrans1D4" presStyleIdx="0" presStyleCnt="3"/>
      <dgm:spPr/>
      <dgm:t>
        <a:bodyPr/>
        <a:lstStyle/>
        <a:p>
          <a:endParaRPr lang="en-US"/>
        </a:p>
      </dgm:t>
    </dgm:pt>
    <dgm:pt modelId="{179A5808-4795-46FC-8559-7AF6A062185E}" type="pres">
      <dgm:prSet presAssocID="{CC17CE4C-41AD-4E5E-BC2A-D5B280C34D07}" presName="hierRoot2" presStyleCnt="0">
        <dgm:presLayoutVars>
          <dgm:hierBranch val="init"/>
        </dgm:presLayoutVars>
      </dgm:prSet>
      <dgm:spPr/>
    </dgm:pt>
    <dgm:pt modelId="{17519208-1AD9-4F66-992C-246C4E0E6863}" type="pres">
      <dgm:prSet presAssocID="{CC17CE4C-41AD-4E5E-BC2A-D5B280C34D07}" presName="rootComposite" presStyleCnt="0"/>
      <dgm:spPr/>
    </dgm:pt>
    <dgm:pt modelId="{F655C85F-FD6C-4237-BE92-C14050C7857C}" type="pres">
      <dgm:prSet presAssocID="{CC17CE4C-41AD-4E5E-BC2A-D5B280C34D07}" presName="rootText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4280C19-D259-4C26-A89C-A1E81B7F31E6}" type="pres">
      <dgm:prSet presAssocID="{CC17CE4C-41AD-4E5E-BC2A-D5B280C34D07}" presName="rootConnector" presStyleLbl="node4" presStyleIdx="0" presStyleCnt="3"/>
      <dgm:spPr/>
      <dgm:t>
        <a:bodyPr/>
        <a:lstStyle/>
        <a:p>
          <a:endParaRPr lang="en-US"/>
        </a:p>
      </dgm:t>
    </dgm:pt>
    <dgm:pt modelId="{AC199801-72FE-4B50-AB18-60C5F35D3D66}" type="pres">
      <dgm:prSet presAssocID="{CC17CE4C-41AD-4E5E-BC2A-D5B280C34D07}" presName="hierChild4" presStyleCnt="0"/>
      <dgm:spPr/>
    </dgm:pt>
    <dgm:pt modelId="{F54B9199-1F17-4718-8628-457DC942B83A}" type="pres">
      <dgm:prSet presAssocID="{F5868878-2E6B-4724-841D-180FEBB1941A}" presName="Name37" presStyleLbl="parChTrans1D4" presStyleIdx="1" presStyleCnt="3"/>
      <dgm:spPr/>
      <dgm:t>
        <a:bodyPr/>
        <a:lstStyle/>
        <a:p>
          <a:endParaRPr lang="en-US"/>
        </a:p>
      </dgm:t>
    </dgm:pt>
    <dgm:pt modelId="{D2B81171-4D27-462F-9A29-9A09D097FC9D}" type="pres">
      <dgm:prSet presAssocID="{4AD90EBA-7399-4840-9551-A2B8F92DC4DD}" presName="hierRoot2" presStyleCnt="0">
        <dgm:presLayoutVars>
          <dgm:hierBranch val="init"/>
        </dgm:presLayoutVars>
      </dgm:prSet>
      <dgm:spPr/>
    </dgm:pt>
    <dgm:pt modelId="{74D217EF-5497-49E4-996C-8B9E766674B4}" type="pres">
      <dgm:prSet presAssocID="{4AD90EBA-7399-4840-9551-A2B8F92DC4DD}" presName="rootComposite" presStyleCnt="0"/>
      <dgm:spPr/>
    </dgm:pt>
    <dgm:pt modelId="{B1FF19B6-5565-44CB-A1B4-D2200E93E561}" type="pres">
      <dgm:prSet presAssocID="{4AD90EBA-7399-4840-9551-A2B8F92DC4DD}" presName="rootText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18A9FE4-01BC-46CB-9799-C60215F33C51}" type="pres">
      <dgm:prSet presAssocID="{4AD90EBA-7399-4840-9551-A2B8F92DC4DD}" presName="rootConnector" presStyleLbl="node4" presStyleIdx="1" presStyleCnt="3"/>
      <dgm:spPr/>
      <dgm:t>
        <a:bodyPr/>
        <a:lstStyle/>
        <a:p>
          <a:endParaRPr lang="en-US"/>
        </a:p>
      </dgm:t>
    </dgm:pt>
    <dgm:pt modelId="{E12A6BE8-740E-4F20-800F-8BDB43E9BA70}" type="pres">
      <dgm:prSet presAssocID="{4AD90EBA-7399-4840-9551-A2B8F92DC4DD}" presName="hierChild4" presStyleCnt="0"/>
      <dgm:spPr/>
    </dgm:pt>
    <dgm:pt modelId="{39C266EA-DFEE-4236-B443-DE6E371791EE}" type="pres">
      <dgm:prSet presAssocID="{4AD90EBA-7399-4840-9551-A2B8F92DC4DD}" presName="hierChild5" presStyleCnt="0"/>
      <dgm:spPr/>
    </dgm:pt>
    <dgm:pt modelId="{D27B788E-A749-4A15-9201-4176F0832BB6}" type="pres">
      <dgm:prSet presAssocID="{CC17CE4C-41AD-4E5E-BC2A-D5B280C34D07}" presName="hierChild5" presStyleCnt="0"/>
      <dgm:spPr/>
    </dgm:pt>
    <dgm:pt modelId="{A595FB27-7D5B-4E3F-BD40-FD4617DCB78C}" type="pres">
      <dgm:prSet presAssocID="{D60D9284-3DED-4D4B-98D8-8F506DB469DC}" presName="hierChild5" presStyleCnt="0"/>
      <dgm:spPr/>
    </dgm:pt>
    <dgm:pt modelId="{D4FF931D-E3AC-44B9-B5AA-87986CFA5E99}" type="pres">
      <dgm:prSet presAssocID="{D2933A5C-9860-4039-8831-281D981E290C}" presName="hierChild5" presStyleCnt="0"/>
      <dgm:spPr/>
    </dgm:pt>
    <dgm:pt modelId="{980E37E1-D119-4FBC-A3E2-5ED59DACABA9}" type="pres">
      <dgm:prSet presAssocID="{819BD70D-F34D-4C8C-96EB-7A143BD2169D}" presName="Name37" presStyleLbl="parChTrans1D2" presStyleIdx="1" presStyleCnt="2"/>
      <dgm:spPr/>
      <dgm:t>
        <a:bodyPr/>
        <a:lstStyle/>
        <a:p>
          <a:endParaRPr lang="en-US"/>
        </a:p>
      </dgm:t>
    </dgm:pt>
    <dgm:pt modelId="{BCBB6499-ADA3-405F-A73A-E258083D325B}" type="pres">
      <dgm:prSet presAssocID="{059BA2EB-4465-4377-ACF5-7BAAF616FFCD}" presName="hierRoot2" presStyleCnt="0">
        <dgm:presLayoutVars>
          <dgm:hierBranch val="init"/>
        </dgm:presLayoutVars>
      </dgm:prSet>
      <dgm:spPr/>
    </dgm:pt>
    <dgm:pt modelId="{B0098B7B-B332-4C23-BCF6-1A492A7CC061}" type="pres">
      <dgm:prSet presAssocID="{059BA2EB-4465-4377-ACF5-7BAAF616FFCD}" presName="rootComposite" presStyleCnt="0"/>
      <dgm:spPr/>
    </dgm:pt>
    <dgm:pt modelId="{160463CA-0916-4491-838C-8B017AC71B28}" type="pres">
      <dgm:prSet presAssocID="{059BA2EB-4465-4377-ACF5-7BAAF616FFCD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A5CB03A-59E1-47B3-A573-79314F6939F2}" type="pres">
      <dgm:prSet presAssocID="{059BA2EB-4465-4377-ACF5-7BAAF616FFCD}" presName="rootConnector" presStyleLbl="node2" presStyleIdx="1" presStyleCnt="2"/>
      <dgm:spPr/>
      <dgm:t>
        <a:bodyPr/>
        <a:lstStyle/>
        <a:p>
          <a:endParaRPr lang="en-US"/>
        </a:p>
      </dgm:t>
    </dgm:pt>
    <dgm:pt modelId="{B16B7527-D0A6-46E3-A0F8-78A9B379ECB1}" type="pres">
      <dgm:prSet presAssocID="{059BA2EB-4465-4377-ACF5-7BAAF616FFCD}" presName="hierChild4" presStyleCnt="0"/>
      <dgm:spPr/>
    </dgm:pt>
    <dgm:pt modelId="{86F7A566-0080-48DD-AB7F-289AD1E1BF2B}" type="pres">
      <dgm:prSet presAssocID="{3B4E137B-C4FA-4FF1-A985-E9D0B5D709CC}" presName="Name37" presStyleLbl="parChTrans1D3" presStyleIdx="1" presStyleCnt="2"/>
      <dgm:spPr/>
      <dgm:t>
        <a:bodyPr/>
        <a:lstStyle/>
        <a:p>
          <a:endParaRPr lang="en-US"/>
        </a:p>
      </dgm:t>
    </dgm:pt>
    <dgm:pt modelId="{1D8683CB-83E9-4C65-96FB-1F72B6195D3D}" type="pres">
      <dgm:prSet presAssocID="{0FBDB2FC-A6B7-4F23-946B-48E92F590B21}" presName="hierRoot2" presStyleCnt="0">
        <dgm:presLayoutVars>
          <dgm:hierBranch val="init"/>
        </dgm:presLayoutVars>
      </dgm:prSet>
      <dgm:spPr/>
    </dgm:pt>
    <dgm:pt modelId="{75581976-39A6-4FFB-B855-CF7C46BD92EE}" type="pres">
      <dgm:prSet presAssocID="{0FBDB2FC-A6B7-4F23-946B-48E92F590B21}" presName="rootComposite" presStyleCnt="0"/>
      <dgm:spPr/>
    </dgm:pt>
    <dgm:pt modelId="{2E7AA244-D126-4653-A34E-BC5BB1A87B7F}" type="pres">
      <dgm:prSet presAssocID="{0FBDB2FC-A6B7-4F23-946B-48E92F590B21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82EF4F0-C6CB-4435-8943-89A83F9162A7}" type="pres">
      <dgm:prSet presAssocID="{0FBDB2FC-A6B7-4F23-946B-48E92F590B21}" presName="rootConnector" presStyleLbl="node3" presStyleIdx="1" presStyleCnt="2"/>
      <dgm:spPr/>
      <dgm:t>
        <a:bodyPr/>
        <a:lstStyle/>
        <a:p>
          <a:endParaRPr lang="en-US"/>
        </a:p>
      </dgm:t>
    </dgm:pt>
    <dgm:pt modelId="{DC227614-4125-4D26-B0A6-50DCA5E5DD5B}" type="pres">
      <dgm:prSet presAssocID="{0FBDB2FC-A6B7-4F23-946B-48E92F590B21}" presName="hierChild4" presStyleCnt="0"/>
      <dgm:spPr/>
    </dgm:pt>
    <dgm:pt modelId="{23223AE3-0A85-4FF9-A4C4-4FBDA4553B31}" type="pres">
      <dgm:prSet presAssocID="{FD5AF0B7-51F1-403F-8847-9E1D1F129ADE}" presName="Name37" presStyleLbl="parChTrans1D4" presStyleIdx="2" presStyleCnt="3"/>
      <dgm:spPr/>
      <dgm:t>
        <a:bodyPr/>
        <a:lstStyle/>
        <a:p>
          <a:endParaRPr lang="en-US"/>
        </a:p>
      </dgm:t>
    </dgm:pt>
    <dgm:pt modelId="{CF901FC2-2E51-40DD-9FB4-9C08F665562D}" type="pres">
      <dgm:prSet presAssocID="{D2A0C45B-9CA6-46BA-B5FC-B4DB8A74EC99}" presName="hierRoot2" presStyleCnt="0">
        <dgm:presLayoutVars>
          <dgm:hierBranch val="init"/>
        </dgm:presLayoutVars>
      </dgm:prSet>
      <dgm:spPr/>
    </dgm:pt>
    <dgm:pt modelId="{4540B339-E814-4784-90FB-993817AA642B}" type="pres">
      <dgm:prSet presAssocID="{D2A0C45B-9CA6-46BA-B5FC-B4DB8A74EC99}" presName="rootComposite" presStyleCnt="0"/>
      <dgm:spPr/>
    </dgm:pt>
    <dgm:pt modelId="{F82CC7A8-34DA-4027-8E19-9E947B40A464}" type="pres">
      <dgm:prSet presAssocID="{D2A0C45B-9CA6-46BA-B5FC-B4DB8A74EC99}" presName="rootText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9DA9010-D901-4BA0-830F-E1157074AE27}" type="pres">
      <dgm:prSet presAssocID="{D2A0C45B-9CA6-46BA-B5FC-B4DB8A74EC99}" presName="rootConnector" presStyleLbl="node4" presStyleIdx="2" presStyleCnt="3"/>
      <dgm:spPr/>
      <dgm:t>
        <a:bodyPr/>
        <a:lstStyle/>
        <a:p>
          <a:endParaRPr lang="en-US"/>
        </a:p>
      </dgm:t>
    </dgm:pt>
    <dgm:pt modelId="{202E05EB-3528-461F-A8F2-6F21891DC3F6}" type="pres">
      <dgm:prSet presAssocID="{D2A0C45B-9CA6-46BA-B5FC-B4DB8A74EC99}" presName="hierChild4" presStyleCnt="0"/>
      <dgm:spPr/>
    </dgm:pt>
    <dgm:pt modelId="{BE3F4BEE-3825-478F-882F-5E74BFD2F934}" type="pres">
      <dgm:prSet presAssocID="{D2A0C45B-9CA6-46BA-B5FC-B4DB8A74EC99}" presName="hierChild5" presStyleCnt="0"/>
      <dgm:spPr/>
    </dgm:pt>
    <dgm:pt modelId="{DA663B21-F128-425D-B846-8C6EF5583023}" type="pres">
      <dgm:prSet presAssocID="{0FBDB2FC-A6B7-4F23-946B-48E92F590B21}" presName="hierChild5" presStyleCnt="0"/>
      <dgm:spPr/>
    </dgm:pt>
    <dgm:pt modelId="{29004E43-95B6-43DB-A7A4-2A78FE2D2774}" type="pres">
      <dgm:prSet presAssocID="{059BA2EB-4465-4377-ACF5-7BAAF616FFCD}" presName="hierChild5" presStyleCnt="0"/>
      <dgm:spPr/>
    </dgm:pt>
    <dgm:pt modelId="{9517D8C2-0F4F-4232-BB5D-BFBB7127423B}" type="pres">
      <dgm:prSet presAssocID="{88529674-CEF2-45BC-A525-D537F54E395D}" presName="hierChild3" presStyleCnt="0"/>
      <dgm:spPr/>
    </dgm:pt>
  </dgm:ptLst>
  <dgm:cxnLst>
    <dgm:cxn modelId="{4797C15B-45CC-468B-8064-6E955906A9A6}" type="presOf" srcId="{CC17CE4C-41AD-4E5E-BC2A-D5B280C34D07}" destId="{54280C19-D259-4C26-A89C-A1E81B7F31E6}" srcOrd="1" destOrd="0" presId="urn:microsoft.com/office/officeart/2005/8/layout/orgChart1"/>
    <dgm:cxn modelId="{7E9173A5-89CF-4D81-A17F-EB2B8776A476}" type="presOf" srcId="{D2A0C45B-9CA6-46BA-B5FC-B4DB8A74EC99}" destId="{F82CC7A8-34DA-4027-8E19-9E947B40A464}" srcOrd="0" destOrd="0" presId="urn:microsoft.com/office/officeart/2005/8/layout/orgChart1"/>
    <dgm:cxn modelId="{D6512CB4-F2F5-4B80-BCC7-ECD6A3A75CBC}" srcId="{842272DB-8C73-4DAB-9EC0-6AADDBDC17F0}" destId="{88529674-CEF2-45BC-A525-D537F54E395D}" srcOrd="0" destOrd="0" parTransId="{E0E1B0F7-7D31-4305-868D-F782CCB3858F}" sibTransId="{955195A9-3B10-4D6D-A62F-A600A32F7EC8}"/>
    <dgm:cxn modelId="{4DAB8FF2-89BE-427D-A15E-346C153D08B7}" srcId="{D60D9284-3DED-4D4B-98D8-8F506DB469DC}" destId="{CC17CE4C-41AD-4E5E-BC2A-D5B280C34D07}" srcOrd="0" destOrd="0" parTransId="{F0146C26-D264-44DE-9CAF-811FCBCB80C2}" sibTransId="{A092703F-D032-480A-AA1E-38783AB81FA8}"/>
    <dgm:cxn modelId="{2983DC00-5E0E-4F66-B432-0189E27D50AD}" type="presOf" srcId="{0FBDB2FC-A6B7-4F23-946B-48E92F590B21}" destId="{782EF4F0-C6CB-4435-8943-89A83F9162A7}" srcOrd="1" destOrd="0" presId="urn:microsoft.com/office/officeart/2005/8/layout/orgChart1"/>
    <dgm:cxn modelId="{5F7EF437-8D5C-4F4D-A923-2B91F0E87568}" type="presOf" srcId="{F0146C26-D264-44DE-9CAF-811FCBCB80C2}" destId="{AD16CA4C-318C-4613-97A4-E7AF50A3D2CD}" srcOrd="0" destOrd="0" presId="urn:microsoft.com/office/officeart/2005/8/layout/orgChart1"/>
    <dgm:cxn modelId="{EF3FF370-481A-42FB-916B-1BCC93F09BC9}" type="presOf" srcId="{059BA2EB-4465-4377-ACF5-7BAAF616FFCD}" destId="{4A5CB03A-59E1-47B3-A573-79314F6939F2}" srcOrd="1" destOrd="0" presId="urn:microsoft.com/office/officeart/2005/8/layout/orgChart1"/>
    <dgm:cxn modelId="{F2C57BC5-35E6-4B58-9E9A-5978AF82BAAB}" type="presOf" srcId="{88529674-CEF2-45BC-A525-D537F54E395D}" destId="{2C47EDF3-AF2B-458A-985C-2F5EED3E29DD}" srcOrd="1" destOrd="0" presId="urn:microsoft.com/office/officeart/2005/8/layout/orgChart1"/>
    <dgm:cxn modelId="{00D150F6-6DE9-465C-9725-6277510C7050}" type="presOf" srcId="{88529674-CEF2-45BC-A525-D537F54E395D}" destId="{676A97F7-232A-4FC1-96B7-07D0BF763F64}" srcOrd="0" destOrd="0" presId="urn:microsoft.com/office/officeart/2005/8/layout/orgChart1"/>
    <dgm:cxn modelId="{DCB13D48-88EF-4A85-BD28-38997115FA5B}" type="presOf" srcId="{0FBDB2FC-A6B7-4F23-946B-48E92F590B21}" destId="{2E7AA244-D126-4653-A34E-BC5BB1A87B7F}" srcOrd="0" destOrd="0" presId="urn:microsoft.com/office/officeart/2005/8/layout/orgChart1"/>
    <dgm:cxn modelId="{3A687830-80F8-468D-B922-951A6DB01DDA}" type="presOf" srcId="{F5868878-2E6B-4724-841D-180FEBB1941A}" destId="{F54B9199-1F17-4718-8628-457DC942B83A}" srcOrd="0" destOrd="0" presId="urn:microsoft.com/office/officeart/2005/8/layout/orgChart1"/>
    <dgm:cxn modelId="{6C360BAC-D0E7-48B2-AC28-1468B1915BE9}" type="presOf" srcId="{D8DC9FDD-D0EE-4DB8-A0A8-8A2C61CFCC0F}" destId="{87D09DD3-F048-4060-91A0-98890E048FCD}" srcOrd="0" destOrd="0" presId="urn:microsoft.com/office/officeart/2005/8/layout/orgChart1"/>
    <dgm:cxn modelId="{1D327D52-AF58-46D1-9B48-0EDAC59B5B38}" srcId="{88529674-CEF2-45BC-A525-D537F54E395D}" destId="{059BA2EB-4465-4377-ACF5-7BAAF616FFCD}" srcOrd="1" destOrd="0" parTransId="{819BD70D-F34D-4C8C-96EB-7A143BD2169D}" sibTransId="{7A2F98B3-0281-4707-8076-AD1D09371E85}"/>
    <dgm:cxn modelId="{01FAE3D0-39AA-4E17-B0C0-E9B65FED49F1}" srcId="{CC17CE4C-41AD-4E5E-BC2A-D5B280C34D07}" destId="{4AD90EBA-7399-4840-9551-A2B8F92DC4DD}" srcOrd="0" destOrd="0" parTransId="{F5868878-2E6B-4724-841D-180FEBB1941A}" sibTransId="{B1E8E56A-F5BA-4846-A55E-E9E894B4CBB7}"/>
    <dgm:cxn modelId="{BBAE47C1-696F-4537-9124-A304D02F8F2E}" type="presOf" srcId="{819BD70D-F34D-4C8C-96EB-7A143BD2169D}" destId="{980E37E1-D119-4FBC-A3E2-5ED59DACABA9}" srcOrd="0" destOrd="0" presId="urn:microsoft.com/office/officeart/2005/8/layout/orgChart1"/>
    <dgm:cxn modelId="{C8C0CE53-2C8F-4593-9CDB-553C6BB4DC6E}" type="presOf" srcId="{FD5AF0B7-51F1-403F-8847-9E1D1F129ADE}" destId="{23223AE3-0A85-4FF9-A4C4-4FBDA4553B31}" srcOrd="0" destOrd="0" presId="urn:microsoft.com/office/officeart/2005/8/layout/orgChart1"/>
    <dgm:cxn modelId="{53A43555-FC6D-42B1-B528-65A259D75730}" type="presOf" srcId="{D2A0C45B-9CA6-46BA-B5FC-B4DB8A74EC99}" destId="{49DA9010-D901-4BA0-830F-E1157074AE27}" srcOrd="1" destOrd="0" presId="urn:microsoft.com/office/officeart/2005/8/layout/orgChart1"/>
    <dgm:cxn modelId="{5599F8DE-4CB9-42DE-B0AF-10A7ED617201}" srcId="{D2933A5C-9860-4039-8831-281D981E290C}" destId="{D60D9284-3DED-4D4B-98D8-8F506DB469DC}" srcOrd="0" destOrd="0" parTransId="{02563D5B-1DC1-4663-8099-CEB9230236DA}" sibTransId="{E263B8FC-A52B-48BD-BD9E-06111D4F2CF3}"/>
    <dgm:cxn modelId="{376DC71C-A27F-43F8-89D4-7480FDE78355}" type="presOf" srcId="{D60D9284-3DED-4D4B-98D8-8F506DB469DC}" destId="{B02B74DB-30AE-4685-B50C-C553FD7C7F71}" srcOrd="0" destOrd="0" presId="urn:microsoft.com/office/officeart/2005/8/layout/orgChart1"/>
    <dgm:cxn modelId="{B18A4227-DFB4-4768-BBBB-253CA2F10B66}" srcId="{059BA2EB-4465-4377-ACF5-7BAAF616FFCD}" destId="{0FBDB2FC-A6B7-4F23-946B-48E92F590B21}" srcOrd="0" destOrd="0" parTransId="{3B4E137B-C4FA-4FF1-A985-E9D0B5D709CC}" sibTransId="{E98DFB0B-2A16-4ED5-AF16-A0E5FAE20054}"/>
    <dgm:cxn modelId="{E11E65F7-EBBC-442E-BEF1-C4F957798884}" srcId="{88529674-CEF2-45BC-A525-D537F54E395D}" destId="{D2933A5C-9860-4039-8831-281D981E290C}" srcOrd="0" destOrd="0" parTransId="{D8DC9FDD-D0EE-4DB8-A0A8-8A2C61CFCC0F}" sibTransId="{6A7A9F0B-23E9-44BA-935E-79AF6F080865}"/>
    <dgm:cxn modelId="{614365BE-4AEA-4C3B-86F9-B3723178091F}" srcId="{0FBDB2FC-A6B7-4F23-946B-48E92F590B21}" destId="{D2A0C45B-9CA6-46BA-B5FC-B4DB8A74EC99}" srcOrd="0" destOrd="0" parTransId="{FD5AF0B7-51F1-403F-8847-9E1D1F129ADE}" sibTransId="{8A217EE8-4E20-4036-81A9-799AC2545A96}"/>
    <dgm:cxn modelId="{E5130E57-655D-4C85-ABAB-6251F0B41C15}" type="presOf" srcId="{D2933A5C-9860-4039-8831-281D981E290C}" destId="{54E8FA3E-4197-4043-9DE5-2AD6B069F6D7}" srcOrd="0" destOrd="0" presId="urn:microsoft.com/office/officeart/2005/8/layout/orgChart1"/>
    <dgm:cxn modelId="{3D7F8EF0-FD7F-4126-B395-5A6EB92DCB36}" type="presOf" srcId="{D2933A5C-9860-4039-8831-281D981E290C}" destId="{0D3B04E7-D0BF-4F63-93C2-A8E0CEBF77C5}" srcOrd="1" destOrd="0" presId="urn:microsoft.com/office/officeart/2005/8/layout/orgChart1"/>
    <dgm:cxn modelId="{81B1B1FD-5A42-4F6D-8B12-59CF123F379B}" type="presOf" srcId="{D60D9284-3DED-4D4B-98D8-8F506DB469DC}" destId="{1377EAAB-C786-482C-A31F-960E920FECF3}" srcOrd="1" destOrd="0" presId="urn:microsoft.com/office/officeart/2005/8/layout/orgChart1"/>
    <dgm:cxn modelId="{2C6EFA8F-C091-411B-9E4C-0FEF6E161EAF}" type="presOf" srcId="{02563D5B-1DC1-4663-8099-CEB9230236DA}" destId="{D6A01D95-E530-42B9-A613-050509C9BD81}" srcOrd="0" destOrd="0" presId="urn:microsoft.com/office/officeart/2005/8/layout/orgChart1"/>
    <dgm:cxn modelId="{A5A3B9D5-19A1-441B-9AFB-D84944E55B18}" type="presOf" srcId="{842272DB-8C73-4DAB-9EC0-6AADDBDC17F0}" destId="{F8946BBD-A522-42DE-9262-37878E6EAACA}" srcOrd="0" destOrd="0" presId="urn:microsoft.com/office/officeart/2005/8/layout/orgChart1"/>
    <dgm:cxn modelId="{AC16F62F-388A-4ACD-9DC3-C7F1788A3949}" type="presOf" srcId="{059BA2EB-4465-4377-ACF5-7BAAF616FFCD}" destId="{160463CA-0916-4491-838C-8B017AC71B28}" srcOrd="0" destOrd="0" presId="urn:microsoft.com/office/officeart/2005/8/layout/orgChart1"/>
    <dgm:cxn modelId="{C8ACC598-183E-4B46-9849-18CAAE2D1AC4}" type="presOf" srcId="{4AD90EBA-7399-4840-9551-A2B8F92DC4DD}" destId="{618A9FE4-01BC-46CB-9799-C60215F33C51}" srcOrd="1" destOrd="0" presId="urn:microsoft.com/office/officeart/2005/8/layout/orgChart1"/>
    <dgm:cxn modelId="{3B446BE2-BB4A-4DA6-BFD6-05F1E64161CD}" type="presOf" srcId="{CC17CE4C-41AD-4E5E-BC2A-D5B280C34D07}" destId="{F655C85F-FD6C-4237-BE92-C14050C7857C}" srcOrd="0" destOrd="0" presId="urn:microsoft.com/office/officeart/2005/8/layout/orgChart1"/>
    <dgm:cxn modelId="{A48ED3BA-D8E8-423C-8CB0-676B072EA332}" type="presOf" srcId="{3B4E137B-C4FA-4FF1-A985-E9D0B5D709CC}" destId="{86F7A566-0080-48DD-AB7F-289AD1E1BF2B}" srcOrd="0" destOrd="0" presId="urn:microsoft.com/office/officeart/2005/8/layout/orgChart1"/>
    <dgm:cxn modelId="{0610986B-545C-4657-B7BA-06D25BE24D98}" type="presOf" srcId="{4AD90EBA-7399-4840-9551-A2B8F92DC4DD}" destId="{B1FF19B6-5565-44CB-A1B4-D2200E93E561}" srcOrd="0" destOrd="0" presId="urn:microsoft.com/office/officeart/2005/8/layout/orgChart1"/>
    <dgm:cxn modelId="{9AC8AC6C-CAE7-4260-BBD0-351A3A47EB04}" type="presParOf" srcId="{F8946BBD-A522-42DE-9262-37878E6EAACA}" destId="{7CA1C9F5-6413-4ECB-8846-4F5097A0DE6A}" srcOrd="0" destOrd="0" presId="urn:microsoft.com/office/officeart/2005/8/layout/orgChart1"/>
    <dgm:cxn modelId="{3F3C8C01-2AA7-4C0F-B4E4-0D722073FDBF}" type="presParOf" srcId="{7CA1C9F5-6413-4ECB-8846-4F5097A0DE6A}" destId="{79EC134A-E480-46DF-A1B1-834274F93A0C}" srcOrd="0" destOrd="0" presId="urn:microsoft.com/office/officeart/2005/8/layout/orgChart1"/>
    <dgm:cxn modelId="{4557E535-B3D2-4618-8450-A5C5AED4AC7B}" type="presParOf" srcId="{79EC134A-E480-46DF-A1B1-834274F93A0C}" destId="{676A97F7-232A-4FC1-96B7-07D0BF763F64}" srcOrd="0" destOrd="0" presId="urn:microsoft.com/office/officeart/2005/8/layout/orgChart1"/>
    <dgm:cxn modelId="{1E23EDFF-2F87-4C28-BBBA-A6A27B1254ED}" type="presParOf" srcId="{79EC134A-E480-46DF-A1B1-834274F93A0C}" destId="{2C47EDF3-AF2B-458A-985C-2F5EED3E29DD}" srcOrd="1" destOrd="0" presId="urn:microsoft.com/office/officeart/2005/8/layout/orgChart1"/>
    <dgm:cxn modelId="{EA630AB3-815A-46E6-980A-928EF7CAF0AD}" type="presParOf" srcId="{7CA1C9F5-6413-4ECB-8846-4F5097A0DE6A}" destId="{932992D2-FB0D-4E7F-8595-DBF8458EB5AF}" srcOrd="1" destOrd="0" presId="urn:microsoft.com/office/officeart/2005/8/layout/orgChart1"/>
    <dgm:cxn modelId="{C2A0BA45-3692-42C8-A8CB-DE944BED78EF}" type="presParOf" srcId="{932992D2-FB0D-4E7F-8595-DBF8458EB5AF}" destId="{87D09DD3-F048-4060-91A0-98890E048FCD}" srcOrd="0" destOrd="0" presId="urn:microsoft.com/office/officeart/2005/8/layout/orgChart1"/>
    <dgm:cxn modelId="{0FEE3B57-B27D-4455-BD4E-3FC3DBDA9DBE}" type="presParOf" srcId="{932992D2-FB0D-4E7F-8595-DBF8458EB5AF}" destId="{FC6BA46D-2FC0-4944-A518-172BC0D7C544}" srcOrd="1" destOrd="0" presId="urn:microsoft.com/office/officeart/2005/8/layout/orgChart1"/>
    <dgm:cxn modelId="{B57556CC-7D9C-4700-92E9-7430612C6055}" type="presParOf" srcId="{FC6BA46D-2FC0-4944-A518-172BC0D7C544}" destId="{8933653D-EA5E-443E-9D61-D08505C50C03}" srcOrd="0" destOrd="0" presId="urn:microsoft.com/office/officeart/2005/8/layout/orgChart1"/>
    <dgm:cxn modelId="{5D230E38-BE97-40C4-97C1-0BC02E43CFB3}" type="presParOf" srcId="{8933653D-EA5E-443E-9D61-D08505C50C03}" destId="{54E8FA3E-4197-4043-9DE5-2AD6B069F6D7}" srcOrd="0" destOrd="0" presId="urn:microsoft.com/office/officeart/2005/8/layout/orgChart1"/>
    <dgm:cxn modelId="{B963D2CD-C9CD-480D-A348-21FE0B3C53DB}" type="presParOf" srcId="{8933653D-EA5E-443E-9D61-D08505C50C03}" destId="{0D3B04E7-D0BF-4F63-93C2-A8E0CEBF77C5}" srcOrd="1" destOrd="0" presId="urn:microsoft.com/office/officeart/2005/8/layout/orgChart1"/>
    <dgm:cxn modelId="{815D4EA1-13F5-4DBF-A5DF-9EB9EA25F231}" type="presParOf" srcId="{FC6BA46D-2FC0-4944-A518-172BC0D7C544}" destId="{27D06897-AE66-45C3-810F-26E6C9AF85BE}" srcOrd="1" destOrd="0" presId="urn:microsoft.com/office/officeart/2005/8/layout/orgChart1"/>
    <dgm:cxn modelId="{E14A3FB6-3485-4DAC-A94D-8E44F3688DF0}" type="presParOf" srcId="{27D06897-AE66-45C3-810F-26E6C9AF85BE}" destId="{D6A01D95-E530-42B9-A613-050509C9BD81}" srcOrd="0" destOrd="0" presId="urn:microsoft.com/office/officeart/2005/8/layout/orgChart1"/>
    <dgm:cxn modelId="{1C8B73C0-1835-4B80-A3F0-5A30F5CCD271}" type="presParOf" srcId="{27D06897-AE66-45C3-810F-26E6C9AF85BE}" destId="{3E789152-7566-4027-852F-DFB1A7A6D0AB}" srcOrd="1" destOrd="0" presId="urn:microsoft.com/office/officeart/2005/8/layout/orgChart1"/>
    <dgm:cxn modelId="{94B1AFF7-D7BE-48C8-A517-465992002A32}" type="presParOf" srcId="{3E789152-7566-4027-852F-DFB1A7A6D0AB}" destId="{98982219-7DA6-41B0-837C-2F6812E70E36}" srcOrd="0" destOrd="0" presId="urn:microsoft.com/office/officeart/2005/8/layout/orgChart1"/>
    <dgm:cxn modelId="{518F6A2C-9595-4C10-8653-F5C6DDC566C7}" type="presParOf" srcId="{98982219-7DA6-41B0-837C-2F6812E70E36}" destId="{B02B74DB-30AE-4685-B50C-C553FD7C7F71}" srcOrd="0" destOrd="0" presId="urn:microsoft.com/office/officeart/2005/8/layout/orgChart1"/>
    <dgm:cxn modelId="{F59077AB-2429-4938-8689-1A99B37A65C3}" type="presParOf" srcId="{98982219-7DA6-41B0-837C-2F6812E70E36}" destId="{1377EAAB-C786-482C-A31F-960E920FECF3}" srcOrd="1" destOrd="0" presId="urn:microsoft.com/office/officeart/2005/8/layout/orgChart1"/>
    <dgm:cxn modelId="{1558B513-4EA7-40FB-915D-78F4B219660A}" type="presParOf" srcId="{3E789152-7566-4027-852F-DFB1A7A6D0AB}" destId="{5621B6D9-2F04-43DB-9E91-EED276D1B3E4}" srcOrd="1" destOrd="0" presId="urn:microsoft.com/office/officeart/2005/8/layout/orgChart1"/>
    <dgm:cxn modelId="{60FA4735-A4C5-42DA-B96E-0FE9B052A549}" type="presParOf" srcId="{5621B6D9-2F04-43DB-9E91-EED276D1B3E4}" destId="{AD16CA4C-318C-4613-97A4-E7AF50A3D2CD}" srcOrd="0" destOrd="0" presId="urn:microsoft.com/office/officeart/2005/8/layout/orgChart1"/>
    <dgm:cxn modelId="{40326CAB-72AF-4491-94F2-8EE1734B4D7D}" type="presParOf" srcId="{5621B6D9-2F04-43DB-9E91-EED276D1B3E4}" destId="{179A5808-4795-46FC-8559-7AF6A062185E}" srcOrd="1" destOrd="0" presId="urn:microsoft.com/office/officeart/2005/8/layout/orgChart1"/>
    <dgm:cxn modelId="{AFF5D140-99F9-412D-91A3-151A6A1A062B}" type="presParOf" srcId="{179A5808-4795-46FC-8559-7AF6A062185E}" destId="{17519208-1AD9-4F66-992C-246C4E0E6863}" srcOrd="0" destOrd="0" presId="urn:microsoft.com/office/officeart/2005/8/layout/orgChart1"/>
    <dgm:cxn modelId="{92ECF4BB-954D-4F37-94C2-15E388E6C038}" type="presParOf" srcId="{17519208-1AD9-4F66-992C-246C4E0E6863}" destId="{F655C85F-FD6C-4237-BE92-C14050C7857C}" srcOrd="0" destOrd="0" presId="urn:microsoft.com/office/officeart/2005/8/layout/orgChart1"/>
    <dgm:cxn modelId="{3CAF6C3C-4849-4008-A769-7D681C6CEDA0}" type="presParOf" srcId="{17519208-1AD9-4F66-992C-246C4E0E6863}" destId="{54280C19-D259-4C26-A89C-A1E81B7F31E6}" srcOrd="1" destOrd="0" presId="urn:microsoft.com/office/officeart/2005/8/layout/orgChart1"/>
    <dgm:cxn modelId="{524DE321-2CA7-4909-A1D4-4B6E2AAD4219}" type="presParOf" srcId="{179A5808-4795-46FC-8559-7AF6A062185E}" destId="{AC199801-72FE-4B50-AB18-60C5F35D3D66}" srcOrd="1" destOrd="0" presId="urn:microsoft.com/office/officeart/2005/8/layout/orgChart1"/>
    <dgm:cxn modelId="{ADB7C3DB-8EB9-474F-95F9-C33E25C83A16}" type="presParOf" srcId="{AC199801-72FE-4B50-AB18-60C5F35D3D66}" destId="{F54B9199-1F17-4718-8628-457DC942B83A}" srcOrd="0" destOrd="0" presId="urn:microsoft.com/office/officeart/2005/8/layout/orgChart1"/>
    <dgm:cxn modelId="{D3CB7A66-8C82-491E-9EF5-DE6E2D83CE89}" type="presParOf" srcId="{AC199801-72FE-4B50-AB18-60C5F35D3D66}" destId="{D2B81171-4D27-462F-9A29-9A09D097FC9D}" srcOrd="1" destOrd="0" presId="urn:microsoft.com/office/officeart/2005/8/layout/orgChart1"/>
    <dgm:cxn modelId="{89024092-17F3-4CEF-AB6F-E1F23350EF23}" type="presParOf" srcId="{D2B81171-4D27-462F-9A29-9A09D097FC9D}" destId="{74D217EF-5497-49E4-996C-8B9E766674B4}" srcOrd="0" destOrd="0" presId="urn:microsoft.com/office/officeart/2005/8/layout/orgChart1"/>
    <dgm:cxn modelId="{51DF368B-52C4-4B65-982E-84C92BA5BC8E}" type="presParOf" srcId="{74D217EF-5497-49E4-996C-8B9E766674B4}" destId="{B1FF19B6-5565-44CB-A1B4-D2200E93E561}" srcOrd="0" destOrd="0" presId="urn:microsoft.com/office/officeart/2005/8/layout/orgChart1"/>
    <dgm:cxn modelId="{C02E878E-6FCE-49EE-82FF-1569A97F3492}" type="presParOf" srcId="{74D217EF-5497-49E4-996C-8B9E766674B4}" destId="{618A9FE4-01BC-46CB-9799-C60215F33C51}" srcOrd="1" destOrd="0" presId="urn:microsoft.com/office/officeart/2005/8/layout/orgChart1"/>
    <dgm:cxn modelId="{92ED9A02-607C-4BA4-B907-83823CFF63C7}" type="presParOf" srcId="{D2B81171-4D27-462F-9A29-9A09D097FC9D}" destId="{E12A6BE8-740E-4F20-800F-8BDB43E9BA70}" srcOrd="1" destOrd="0" presId="urn:microsoft.com/office/officeart/2005/8/layout/orgChart1"/>
    <dgm:cxn modelId="{BF044DB5-E2A4-4851-9D62-4392102150E9}" type="presParOf" srcId="{D2B81171-4D27-462F-9A29-9A09D097FC9D}" destId="{39C266EA-DFEE-4236-B443-DE6E371791EE}" srcOrd="2" destOrd="0" presId="urn:microsoft.com/office/officeart/2005/8/layout/orgChart1"/>
    <dgm:cxn modelId="{382F2B29-5F84-47A5-8866-4859F0BF6F97}" type="presParOf" srcId="{179A5808-4795-46FC-8559-7AF6A062185E}" destId="{D27B788E-A749-4A15-9201-4176F0832BB6}" srcOrd="2" destOrd="0" presId="urn:microsoft.com/office/officeart/2005/8/layout/orgChart1"/>
    <dgm:cxn modelId="{30D748FB-A3CA-4FE5-A1B6-9870B48D14E4}" type="presParOf" srcId="{3E789152-7566-4027-852F-DFB1A7A6D0AB}" destId="{A595FB27-7D5B-4E3F-BD40-FD4617DCB78C}" srcOrd="2" destOrd="0" presId="urn:microsoft.com/office/officeart/2005/8/layout/orgChart1"/>
    <dgm:cxn modelId="{D82A1003-4888-4CF0-8EC9-A63CCC2369B4}" type="presParOf" srcId="{FC6BA46D-2FC0-4944-A518-172BC0D7C544}" destId="{D4FF931D-E3AC-44B9-B5AA-87986CFA5E99}" srcOrd="2" destOrd="0" presId="urn:microsoft.com/office/officeart/2005/8/layout/orgChart1"/>
    <dgm:cxn modelId="{07AFC270-227A-41A5-B936-DC68FA0BEE51}" type="presParOf" srcId="{932992D2-FB0D-4E7F-8595-DBF8458EB5AF}" destId="{980E37E1-D119-4FBC-A3E2-5ED59DACABA9}" srcOrd="2" destOrd="0" presId="urn:microsoft.com/office/officeart/2005/8/layout/orgChart1"/>
    <dgm:cxn modelId="{8EEEC3EA-E638-443C-8B55-135D0579F630}" type="presParOf" srcId="{932992D2-FB0D-4E7F-8595-DBF8458EB5AF}" destId="{BCBB6499-ADA3-405F-A73A-E258083D325B}" srcOrd="3" destOrd="0" presId="urn:microsoft.com/office/officeart/2005/8/layout/orgChart1"/>
    <dgm:cxn modelId="{CDF8A4C3-7627-48C3-A404-B5E9E26E513A}" type="presParOf" srcId="{BCBB6499-ADA3-405F-A73A-E258083D325B}" destId="{B0098B7B-B332-4C23-BCF6-1A492A7CC061}" srcOrd="0" destOrd="0" presId="urn:microsoft.com/office/officeart/2005/8/layout/orgChart1"/>
    <dgm:cxn modelId="{9D147F68-B558-4816-BA56-FD39C2FCA670}" type="presParOf" srcId="{B0098B7B-B332-4C23-BCF6-1A492A7CC061}" destId="{160463CA-0916-4491-838C-8B017AC71B28}" srcOrd="0" destOrd="0" presId="urn:microsoft.com/office/officeart/2005/8/layout/orgChart1"/>
    <dgm:cxn modelId="{CE51D203-BA77-42A8-A2BC-09D7E778AB8E}" type="presParOf" srcId="{B0098B7B-B332-4C23-BCF6-1A492A7CC061}" destId="{4A5CB03A-59E1-47B3-A573-79314F6939F2}" srcOrd="1" destOrd="0" presId="urn:microsoft.com/office/officeart/2005/8/layout/orgChart1"/>
    <dgm:cxn modelId="{25D00D4B-381D-444C-8DAE-EAE125EEEAC0}" type="presParOf" srcId="{BCBB6499-ADA3-405F-A73A-E258083D325B}" destId="{B16B7527-D0A6-46E3-A0F8-78A9B379ECB1}" srcOrd="1" destOrd="0" presId="urn:microsoft.com/office/officeart/2005/8/layout/orgChart1"/>
    <dgm:cxn modelId="{9A6258F9-804D-44C4-A5CC-FE44CF33A17F}" type="presParOf" srcId="{B16B7527-D0A6-46E3-A0F8-78A9B379ECB1}" destId="{86F7A566-0080-48DD-AB7F-289AD1E1BF2B}" srcOrd="0" destOrd="0" presId="urn:microsoft.com/office/officeart/2005/8/layout/orgChart1"/>
    <dgm:cxn modelId="{117E007C-7A8A-4E98-BC29-1B614E35FA75}" type="presParOf" srcId="{B16B7527-D0A6-46E3-A0F8-78A9B379ECB1}" destId="{1D8683CB-83E9-4C65-96FB-1F72B6195D3D}" srcOrd="1" destOrd="0" presId="urn:microsoft.com/office/officeart/2005/8/layout/orgChart1"/>
    <dgm:cxn modelId="{AE5D8A62-6B67-45FC-BEFE-A37FAC8491C6}" type="presParOf" srcId="{1D8683CB-83E9-4C65-96FB-1F72B6195D3D}" destId="{75581976-39A6-4FFB-B855-CF7C46BD92EE}" srcOrd="0" destOrd="0" presId="urn:microsoft.com/office/officeart/2005/8/layout/orgChart1"/>
    <dgm:cxn modelId="{BD3866AB-7193-42B8-A179-5810E61676CE}" type="presParOf" srcId="{75581976-39A6-4FFB-B855-CF7C46BD92EE}" destId="{2E7AA244-D126-4653-A34E-BC5BB1A87B7F}" srcOrd="0" destOrd="0" presId="urn:microsoft.com/office/officeart/2005/8/layout/orgChart1"/>
    <dgm:cxn modelId="{D7A56257-E404-4C2D-958E-444E5160192B}" type="presParOf" srcId="{75581976-39A6-4FFB-B855-CF7C46BD92EE}" destId="{782EF4F0-C6CB-4435-8943-89A83F9162A7}" srcOrd="1" destOrd="0" presId="urn:microsoft.com/office/officeart/2005/8/layout/orgChart1"/>
    <dgm:cxn modelId="{8EBAF940-CA7C-4737-883C-45C96274D56E}" type="presParOf" srcId="{1D8683CB-83E9-4C65-96FB-1F72B6195D3D}" destId="{DC227614-4125-4D26-B0A6-50DCA5E5DD5B}" srcOrd="1" destOrd="0" presId="urn:microsoft.com/office/officeart/2005/8/layout/orgChart1"/>
    <dgm:cxn modelId="{60A1C01A-89B3-4F5E-A768-BB7CC0BACD91}" type="presParOf" srcId="{DC227614-4125-4D26-B0A6-50DCA5E5DD5B}" destId="{23223AE3-0A85-4FF9-A4C4-4FBDA4553B31}" srcOrd="0" destOrd="0" presId="urn:microsoft.com/office/officeart/2005/8/layout/orgChart1"/>
    <dgm:cxn modelId="{98538BEB-B696-4C46-9590-C42CCA665AC5}" type="presParOf" srcId="{DC227614-4125-4D26-B0A6-50DCA5E5DD5B}" destId="{CF901FC2-2E51-40DD-9FB4-9C08F665562D}" srcOrd="1" destOrd="0" presId="urn:microsoft.com/office/officeart/2005/8/layout/orgChart1"/>
    <dgm:cxn modelId="{56CDCEC6-5D26-4310-A472-32B7D7937A08}" type="presParOf" srcId="{CF901FC2-2E51-40DD-9FB4-9C08F665562D}" destId="{4540B339-E814-4784-90FB-993817AA642B}" srcOrd="0" destOrd="0" presId="urn:microsoft.com/office/officeart/2005/8/layout/orgChart1"/>
    <dgm:cxn modelId="{98612289-A7C7-446C-B020-7D4F51536071}" type="presParOf" srcId="{4540B339-E814-4784-90FB-993817AA642B}" destId="{F82CC7A8-34DA-4027-8E19-9E947B40A464}" srcOrd="0" destOrd="0" presId="urn:microsoft.com/office/officeart/2005/8/layout/orgChart1"/>
    <dgm:cxn modelId="{9B69F845-B38C-4E9B-9930-A747F30DD8F4}" type="presParOf" srcId="{4540B339-E814-4784-90FB-993817AA642B}" destId="{49DA9010-D901-4BA0-830F-E1157074AE27}" srcOrd="1" destOrd="0" presId="urn:microsoft.com/office/officeart/2005/8/layout/orgChart1"/>
    <dgm:cxn modelId="{F8E5CB52-6C9A-4C27-B085-101CFFD323AD}" type="presParOf" srcId="{CF901FC2-2E51-40DD-9FB4-9C08F665562D}" destId="{202E05EB-3528-461F-A8F2-6F21891DC3F6}" srcOrd="1" destOrd="0" presId="urn:microsoft.com/office/officeart/2005/8/layout/orgChart1"/>
    <dgm:cxn modelId="{4B64077F-6310-41D1-8FE8-F6EFE2C75FED}" type="presParOf" srcId="{CF901FC2-2E51-40DD-9FB4-9C08F665562D}" destId="{BE3F4BEE-3825-478F-882F-5E74BFD2F934}" srcOrd="2" destOrd="0" presId="urn:microsoft.com/office/officeart/2005/8/layout/orgChart1"/>
    <dgm:cxn modelId="{63112CC2-FA7D-47DE-ADF0-BD25DEFEC55F}" type="presParOf" srcId="{1D8683CB-83E9-4C65-96FB-1F72B6195D3D}" destId="{DA663B21-F128-425D-B846-8C6EF5583023}" srcOrd="2" destOrd="0" presId="urn:microsoft.com/office/officeart/2005/8/layout/orgChart1"/>
    <dgm:cxn modelId="{11BCF247-1799-410E-BDF7-703133897D0D}" type="presParOf" srcId="{BCBB6499-ADA3-405F-A73A-E258083D325B}" destId="{29004E43-95B6-43DB-A7A4-2A78FE2D2774}" srcOrd="2" destOrd="0" presId="urn:microsoft.com/office/officeart/2005/8/layout/orgChart1"/>
    <dgm:cxn modelId="{BFE62CF9-8DF2-4B87-A5FA-14A70B98E67D}" type="presParOf" srcId="{7CA1C9F5-6413-4ECB-8846-4F5097A0DE6A}" destId="{9517D8C2-0F4F-4232-BB5D-BFBB7127423B}" srcOrd="2" destOrd="0" presId="urn:microsoft.com/office/officeart/2005/8/layout/orgChart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A25A02-A013-43A7-8769-9981717BB51D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52828992-3B01-4330-AA86-DB8E5CBE2154}">
      <dgm:prSet phldrT="[Text]"/>
      <dgm:spPr/>
      <dgm:t>
        <a:bodyPr/>
        <a:lstStyle/>
        <a:p>
          <a:r>
            <a:rPr lang="en-US" dirty="0" smtClean="0"/>
            <a:t>DISACCHARIDE</a:t>
          </a:r>
          <a:endParaRPr lang="en-IN" dirty="0"/>
        </a:p>
      </dgm:t>
    </dgm:pt>
    <dgm:pt modelId="{A6C29568-03F8-4E2A-95CF-DE057614671E}" type="parTrans" cxnId="{FCE4F19A-B63A-4916-9F0D-0B38ED8C3B3B}">
      <dgm:prSet/>
      <dgm:spPr/>
      <dgm:t>
        <a:bodyPr/>
        <a:lstStyle/>
        <a:p>
          <a:endParaRPr lang="en-IN"/>
        </a:p>
      </dgm:t>
    </dgm:pt>
    <dgm:pt modelId="{AB72E666-142F-4E3C-99B2-B7B99E88F382}" type="sibTrans" cxnId="{FCE4F19A-B63A-4916-9F0D-0B38ED8C3B3B}">
      <dgm:prSet/>
      <dgm:spPr/>
      <dgm:t>
        <a:bodyPr/>
        <a:lstStyle/>
        <a:p>
          <a:endParaRPr lang="en-IN"/>
        </a:p>
      </dgm:t>
    </dgm:pt>
    <dgm:pt modelId="{FF357337-150C-48BF-972B-1F866E2E3152}">
      <dgm:prSet phldrT="[Text]"/>
      <dgm:spPr/>
      <dgm:t>
        <a:bodyPr/>
        <a:lstStyle/>
        <a:p>
          <a:r>
            <a:rPr lang="en-US" dirty="0" smtClean="0"/>
            <a:t>NON</a:t>
          </a:r>
        </a:p>
        <a:p>
          <a:r>
            <a:rPr lang="en-US" dirty="0" smtClean="0"/>
            <a:t>REDUCING</a:t>
          </a:r>
          <a:endParaRPr lang="en-IN" dirty="0"/>
        </a:p>
      </dgm:t>
    </dgm:pt>
    <dgm:pt modelId="{FDEBBC7E-12FD-4F2B-9094-C6AE4D10B4FB}" type="parTrans" cxnId="{4BB5A093-8314-4046-B8A5-6D538CB9167E}">
      <dgm:prSet/>
      <dgm:spPr/>
      <dgm:t>
        <a:bodyPr/>
        <a:lstStyle/>
        <a:p>
          <a:endParaRPr lang="en-IN"/>
        </a:p>
      </dgm:t>
    </dgm:pt>
    <dgm:pt modelId="{E2421549-5E04-4E74-821A-2BEA5786C3C6}" type="sibTrans" cxnId="{4BB5A093-8314-4046-B8A5-6D538CB9167E}">
      <dgm:prSet/>
      <dgm:spPr/>
      <dgm:t>
        <a:bodyPr/>
        <a:lstStyle/>
        <a:p>
          <a:endParaRPr lang="en-IN"/>
        </a:p>
      </dgm:t>
    </dgm:pt>
    <dgm:pt modelId="{A8A2ECD2-AA89-42B6-99D3-AC0284059A6C}">
      <dgm:prSet phldrT="[Text]"/>
      <dgm:spPr/>
      <dgm:t>
        <a:bodyPr/>
        <a:lstStyle/>
        <a:p>
          <a:r>
            <a:rPr lang="en-US" dirty="0" err="1" smtClean="0"/>
            <a:t>C1</a:t>
          </a:r>
          <a:r>
            <a:rPr lang="en-US" dirty="0" err="1" smtClean="0">
              <a:sym typeface="Wingdings" pitchFamily="2" charset="2"/>
            </a:rPr>
            <a:t>C1</a:t>
          </a:r>
          <a:r>
            <a:rPr lang="en-US" dirty="0" smtClean="0">
              <a:sym typeface="Wingdings" pitchFamily="2" charset="2"/>
            </a:rPr>
            <a:t>/</a:t>
          </a:r>
          <a:r>
            <a:rPr lang="en-US" dirty="0" err="1" smtClean="0">
              <a:sym typeface="Wingdings" pitchFamily="2" charset="2"/>
            </a:rPr>
            <a:t>C2</a:t>
          </a:r>
          <a:endParaRPr lang="en-US" dirty="0" smtClean="0">
            <a:sym typeface="Wingdings" pitchFamily="2" charset="2"/>
          </a:endParaRPr>
        </a:p>
        <a:p>
          <a:r>
            <a:rPr lang="en-US" dirty="0" err="1" smtClean="0">
              <a:sym typeface="Wingdings" pitchFamily="2" charset="2"/>
            </a:rPr>
            <a:t>GLYCOSIDIC</a:t>
          </a:r>
          <a:r>
            <a:rPr lang="en-US" dirty="0" smtClean="0">
              <a:sym typeface="Wingdings" pitchFamily="2" charset="2"/>
            </a:rPr>
            <a:t> LINKAGE</a:t>
          </a:r>
          <a:endParaRPr lang="en-IN" dirty="0"/>
        </a:p>
      </dgm:t>
    </dgm:pt>
    <dgm:pt modelId="{422BFAB6-8CBA-4B7E-BAD2-9B01AD51D00D}" type="parTrans" cxnId="{8FF53B2A-A9D5-4D64-B13F-1A68B85BFFBD}">
      <dgm:prSet/>
      <dgm:spPr/>
      <dgm:t>
        <a:bodyPr/>
        <a:lstStyle/>
        <a:p>
          <a:endParaRPr lang="en-IN"/>
        </a:p>
      </dgm:t>
    </dgm:pt>
    <dgm:pt modelId="{2C668B2B-A2F4-44DC-9468-ED8FABF2940F}" type="sibTrans" cxnId="{8FF53B2A-A9D5-4D64-B13F-1A68B85BFFBD}">
      <dgm:prSet/>
      <dgm:spPr/>
      <dgm:t>
        <a:bodyPr/>
        <a:lstStyle/>
        <a:p>
          <a:endParaRPr lang="en-IN"/>
        </a:p>
      </dgm:t>
    </dgm:pt>
    <dgm:pt modelId="{CAECF193-7989-4877-B1BD-C8E507FC315B}">
      <dgm:prSet phldrT="[Text]"/>
      <dgm:spPr/>
      <dgm:t>
        <a:bodyPr/>
        <a:lstStyle/>
        <a:p>
          <a:r>
            <a:rPr lang="en-US" dirty="0" smtClean="0"/>
            <a:t>REDUCING</a:t>
          </a:r>
          <a:endParaRPr lang="en-IN" dirty="0"/>
        </a:p>
      </dgm:t>
    </dgm:pt>
    <dgm:pt modelId="{F9F8B732-B9AA-464B-9CB1-90E7C04D22AC}" type="parTrans" cxnId="{BED105FA-5EF6-48FF-A5AD-080130845EA3}">
      <dgm:prSet/>
      <dgm:spPr/>
      <dgm:t>
        <a:bodyPr/>
        <a:lstStyle/>
        <a:p>
          <a:endParaRPr lang="en-IN"/>
        </a:p>
      </dgm:t>
    </dgm:pt>
    <dgm:pt modelId="{AD12F67B-7476-4663-92C2-76A1791B5AAF}" type="sibTrans" cxnId="{BED105FA-5EF6-48FF-A5AD-080130845EA3}">
      <dgm:prSet/>
      <dgm:spPr/>
      <dgm:t>
        <a:bodyPr/>
        <a:lstStyle/>
        <a:p>
          <a:endParaRPr lang="en-IN"/>
        </a:p>
      </dgm:t>
    </dgm:pt>
    <dgm:pt modelId="{640F20F3-CCCE-44BF-970C-6D116F878CA1}">
      <dgm:prSet phldrT="[Text]"/>
      <dgm:spPr/>
      <dgm:t>
        <a:bodyPr/>
        <a:lstStyle/>
        <a:p>
          <a:r>
            <a:rPr lang="en-US" dirty="0" err="1" smtClean="0"/>
            <a:t>C1</a:t>
          </a:r>
          <a:r>
            <a:rPr lang="en-US" dirty="0" err="1" smtClean="0">
              <a:sym typeface="Wingdings" pitchFamily="2" charset="2"/>
            </a:rPr>
            <a:t>C4</a:t>
          </a:r>
          <a:r>
            <a:rPr lang="en-US" dirty="0" smtClean="0">
              <a:sym typeface="Wingdings" pitchFamily="2" charset="2"/>
            </a:rPr>
            <a:t>/</a:t>
          </a:r>
          <a:r>
            <a:rPr lang="en-US" dirty="0" err="1" smtClean="0">
              <a:sym typeface="Wingdings" pitchFamily="2" charset="2"/>
            </a:rPr>
            <a:t>C6</a:t>
          </a:r>
          <a:endParaRPr lang="en-US" dirty="0" smtClean="0">
            <a:sym typeface="Wingdings" pitchFamily="2" charset="2"/>
          </a:endParaRPr>
        </a:p>
        <a:p>
          <a:r>
            <a:rPr lang="en-US" dirty="0" err="1" smtClean="0">
              <a:sym typeface="Wingdings" pitchFamily="2" charset="2"/>
            </a:rPr>
            <a:t>GLYCOSIDIC</a:t>
          </a:r>
          <a:r>
            <a:rPr lang="en-US" dirty="0" smtClean="0">
              <a:sym typeface="Wingdings" pitchFamily="2" charset="2"/>
            </a:rPr>
            <a:t> LINKAGE</a:t>
          </a:r>
          <a:endParaRPr lang="en-IN" dirty="0"/>
        </a:p>
      </dgm:t>
    </dgm:pt>
    <dgm:pt modelId="{BCC0EB49-4221-4222-A4C1-451EFF75CF88}" type="parTrans" cxnId="{A4D704D0-F1BC-43C0-B9B6-BDF4609E94E8}">
      <dgm:prSet/>
      <dgm:spPr/>
      <dgm:t>
        <a:bodyPr/>
        <a:lstStyle/>
        <a:p>
          <a:endParaRPr lang="en-IN"/>
        </a:p>
      </dgm:t>
    </dgm:pt>
    <dgm:pt modelId="{994EC941-CAC2-43DC-9EE1-0D9AFD33B3AF}" type="sibTrans" cxnId="{A4D704D0-F1BC-43C0-B9B6-BDF4609E94E8}">
      <dgm:prSet/>
      <dgm:spPr/>
      <dgm:t>
        <a:bodyPr/>
        <a:lstStyle/>
        <a:p>
          <a:endParaRPr lang="en-IN"/>
        </a:p>
      </dgm:t>
    </dgm:pt>
    <dgm:pt modelId="{D0B65032-ADF3-45F2-B808-4EF2D16D3ABB}" type="pres">
      <dgm:prSet presAssocID="{8DA25A02-A013-43A7-8769-9981717BB51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7BB44E66-73A7-4FAC-82CF-3B325EB3FC6D}" type="pres">
      <dgm:prSet presAssocID="{52828992-3B01-4330-AA86-DB8E5CBE2154}" presName="root1" presStyleCnt="0"/>
      <dgm:spPr/>
    </dgm:pt>
    <dgm:pt modelId="{AA2F11B9-F57C-49A1-A0D4-60F5E815D0BF}" type="pres">
      <dgm:prSet presAssocID="{52828992-3B01-4330-AA86-DB8E5CBE215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D1DFC54B-8413-445C-A218-BA3B2559D3E6}" type="pres">
      <dgm:prSet presAssocID="{52828992-3B01-4330-AA86-DB8E5CBE2154}" presName="level2hierChild" presStyleCnt="0"/>
      <dgm:spPr/>
    </dgm:pt>
    <dgm:pt modelId="{CA1E7A18-FE26-4ACF-AEC4-45E3801BC99E}" type="pres">
      <dgm:prSet presAssocID="{FDEBBC7E-12FD-4F2B-9094-C6AE4D10B4FB}" presName="conn2-1" presStyleLbl="parChTrans1D2" presStyleIdx="0" presStyleCnt="2"/>
      <dgm:spPr/>
    </dgm:pt>
    <dgm:pt modelId="{BB30381B-AA23-4535-A78F-0275D48E9864}" type="pres">
      <dgm:prSet presAssocID="{FDEBBC7E-12FD-4F2B-9094-C6AE4D10B4FB}" presName="connTx" presStyleLbl="parChTrans1D2" presStyleIdx="0" presStyleCnt="2"/>
      <dgm:spPr/>
    </dgm:pt>
    <dgm:pt modelId="{D86AA4AF-CABF-46F1-8E00-BE92E8709A3A}" type="pres">
      <dgm:prSet presAssocID="{FF357337-150C-48BF-972B-1F866E2E3152}" presName="root2" presStyleCnt="0"/>
      <dgm:spPr/>
    </dgm:pt>
    <dgm:pt modelId="{6AD397E5-6146-4581-BAA5-2638D5618F6E}" type="pres">
      <dgm:prSet presAssocID="{FF357337-150C-48BF-972B-1F866E2E3152}" presName="LevelTwoTextNode" presStyleLbl="node2" presStyleIdx="0" presStyleCnt="2">
        <dgm:presLayoutVars>
          <dgm:chPref val="3"/>
        </dgm:presLayoutVars>
      </dgm:prSet>
      <dgm:spPr/>
    </dgm:pt>
    <dgm:pt modelId="{B159C467-2B41-41A5-8922-4A476C4E2FE3}" type="pres">
      <dgm:prSet presAssocID="{FF357337-150C-48BF-972B-1F866E2E3152}" presName="level3hierChild" presStyleCnt="0"/>
      <dgm:spPr/>
    </dgm:pt>
    <dgm:pt modelId="{F9F2A495-D22D-475B-A243-1C78BF05A4DF}" type="pres">
      <dgm:prSet presAssocID="{422BFAB6-8CBA-4B7E-BAD2-9B01AD51D00D}" presName="conn2-1" presStyleLbl="parChTrans1D3" presStyleIdx="0" presStyleCnt="2"/>
      <dgm:spPr/>
    </dgm:pt>
    <dgm:pt modelId="{FD5C5584-EB23-42A9-B31A-43041C2AEBD4}" type="pres">
      <dgm:prSet presAssocID="{422BFAB6-8CBA-4B7E-BAD2-9B01AD51D00D}" presName="connTx" presStyleLbl="parChTrans1D3" presStyleIdx="0" presStyleCnt="2"/>
      <dgm:spPr/>
    </dgm:pt>
    <dgm:pt modelId="{6F06C73D-D493-4412-B71D-31F756915E65}" type="pres">
      <dgm:prSet presAssocID="{A8A2ECD2-AA89-42B6-99D3-AC0284059A6C}" presName="root2" presStyleCnt="0"/>
      <dgm:spPr/>
    </dgm:pt>
    <dgm:pt modelId="{EAFB532A-68C3-4BE0-B012-A7B12DF648CB}" type="pres">
      <dgm:prSet presAssocID="{A8A2ECD2-AA89-42B6-99D3-AC0284059A6C}" presName="LevelTwoTextNode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EB039563-BEA6-4BF4-AE10-1969BE554D8B}" type="pres">
      <dgm:prSet presAssocID="{A8A2ECD2-AA89-42B6-99D3-AC0284059A6C}" presName="level3hierChild" presStyleCnt="0"/>
      <dgm:spPr/>
    </dgm:pt>
    <dgm:pt modelId="{97E06AAA-9EF3-4D1B-89A0-759D0D1958CA}" type="pres">
      <dgm:prSet presAssocID="{F9F8B732-B9AA-464B-9CB1-90E7C04D22AC}" presName="conn2-1" presStyleLbl="parChTrans1D2" presStyleIdx="1" presStyleCnt="2"/>
      <dgm:spPr/>
    </dgm:pt>
    <dgm:pt modelId="{B63FDE9B-3C6F-493D-970A-EDCD08B377DC}" type="pres">
      <dgm:prSet presAssocID="{F9F8B732-B9AA-464B-9CB1-90E7C04D22AC}" presName="connTx" presStyleLbl="parChTrans1D2" presStyleIdx="1" presStyleCnt="2"/>
      <dgm:spPr/>
    </dgm:pt>
    <dgm:pt modelId="{A6A998B2-B2BB-4E45-95CA-5AA310C1ACE9}" type="pres">
      <dgm:prSet presAssocID="{CAECF193-7989-4877-B1BD-C8E507FC315B}" presName="root2" presStyleCnt="0"/>
      <dgm:spPr/>
    </dgm:pt>
    <dgm:pt modelId="{2A8376FE-71E1-4F42-B904-08D9992D9875}" type="pres">
      <dgm:prSet presAssocID="{CAECF193-7989-4877-B1BD-C8E507FC315B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34BC0ABE-D211-4A67-AD90-5553C8AF9FD6}" type="pres">
      <dgm:prSet presAssocID="{CAECF193-7989-4877-B1BD-C8E507FC315B}" presName="level3hierChild" presStyleCnt="0"/>
      <dgm:spPr/>
    </dgm:pt>
    <dgm:pt modelId="{686DDBDC-E8A8-44A9-9041-86D88DB887FD}" type="pres">
      <dgm:prSet presAssocID="{BCC0EB49-4221-4222-A4C1-451EFF75CF88}" presName="conn2-1" presStyleLbl="parChTrans1D3" presStyleIdx="1" presStyleCnt="2"/>
      <dgm:spPr/>
    </dgm:pt>
    <dgm:pt modelId="{5B10391A-1F5D-4704-9032-BA13A8C213D8}" type="pres">
      <dgm:prSet presAssocID="{BCC0EB49-4221-4222-A4C1-451EFF75CF88}" presName="connTx" presStyleLbl="parChTrans1D3" presStyleIdx="1" presStyleCnt="2"/>
      <dgm:spPr/>
    </dgm:pt>
    <dgm:pt modelId="{5549937B-19E4-45B9-A3AC-92FF9BC421E9}" type="pres">
      <dgm:prSet presAssocID="{640F20F3-CCCE-44BF-970C-6D116F878CA1}" presName="root2" presStyleCnt="0"/>
      <dgm:spPr/>
    </dgm:pt>
    <dgm:pt modelId="{D9CDFD73-A2FC-4FB1-8AD5-940BA7ACA69D}" type="pres">
      <dgm:prSet presAssocID="{640F20F3-CCCE-44BF-970C-6D116F878CA1}" presName="LevelTwoTextNode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82A37406-C898-428A-AAF7-4FBD7EEC81A5}" type="pres">
      <dgm:prSet presAssocID="{640F20F3-CCCE-44BF-970C-6D116F878CA1}" presName="level3hierChild" presStyleCnt="0"/>
      <dgm:spPr/>
    </dgm:pt>
  </dgm:ptLst>
  <dgm:cxnLst>
    <dgm:cxn modelId="{FCE4F19A-B63A-4916-9F0D-0B38ED8C3B3B}" srcId="{8DA25A02-A013-43A7-8769-9981717BB51D}" destId="{52828992-3B01-4330-AA86-DB8E5CBE2154}" srcOrd="0" destOrd="0" parTransId="{A6C29568-03F8-4E2A-95CF-DE057614671E}" sibTransId="{AB72E666-142F-4E3C-99B2-B7B99E88F382}"/>
    <dgm:cxn modelId="{1C0B1C06-A0F5-4625-8C0C-B8A18BD5F52A}" type="presOf" srcId="{FDEBBC7E-12FD-4F2B-9094-C6AE4D10B4FB}" destId="{BB30381B-AA23-4535-A78F-0275D48E9864}" srcOrd="1" destOrd="0" presId="urn:microsoft.com/office/officeart/2005/8/layout/hierarchy2"/>
    <dgm:cxn modelId="{DA1803F8-25DA-4BA6-9AA6-158C7F56307F}" type="presOf" srcId="{FF357337-150C-48BF-972B-1F866E2E3152}" destId="{6AD397E5-6146-4581-BAA5-2638D5618F6E}" srcOrd="0" destOrd="0" presId="urn:microsoft.com/office/officeart/2005/8/layout/hierarchy2"/>
    <dgm:cxn modelId="{4BB5A093-8314-4046-B8A5-6D538CB9167E}" srcId="{52828992-3B01-4330-AA86-DB8E5CBE2154}" destId="{FF357337-150C-48BF-972B-1F866E2E3152}" srcOrd="0" destOrd="0" parTransId="{FDEBBC7E-12FD-4F2B-9094-C6AE4D10B4FB}" sibTransId="{E2421549-5E04-4E74-821A-2BEA5786C3C6}"/>
    <dgm:cxn modelId="{8FF53B2A-A9D5-4D64-B13F-1A68B85BFFBD}" srcId="{FF357337-150C-48BF-972B-1F866E2E3152}" destId="{A8A2ECD2-AA89-42B6-99D3-AC0284059A6C}" srcOrd="0" destOrd="0" parTransId="{422BFAB6-8CBA-4B7E-BAD2-9B01AD51D00D}" sibTransId="{2C668B2B-A2F4-44DC-9468-ED8FABF2940F}"/>
    <dgm:cxn modelId="{F6721BEB-E895-4851-BB9F-26C2E2056516}" type="presOf" srcId="{A8A2ECD2-AA89-42B6-99D3-AC0284059A6C}" destId="{EAFB532A-68C3-4BE0-B012-A7B12DF648CB}" srcOrd="0" destOrd="0" presId="urn:microsoft.com/office/officeart/2005/8/layout/hierarchy2"/>
    <dgm:cxn modelId="{EC11F3F4-7AB4-43A5-980A-E205F86FF8C5}" type="presOf" srcId="{52828992-3B01-4330-AA86-DB8E5CBE2154}" destId="{AA2F11B9-F57C-49A1-A0D4-60F5E815D0BF}" srcOrd="0" destOrd="0" presId="urn:microsoft.com/office/officeart/2005/8/layout/hierarchy2"/>
    <dgm:cxn modelId="{7812C453-9B5B-4BCC-9CEC-31C48955509D}" type="presOf" srcId="{CAECF193-7989-4877-B1BD-C8E507FC315B}" destId="{2A8376FE-71E1-4F42-B904-08D9992D9875}" srcOrd="0" destOrd="0" presId="urn:microsoft.com/office/officeart/2005/8/layout/hierarchy2"/>
    <dgm:cxn modelId="{0AEDBDDE-2AED-4693-AE70-AFB53C2CC435}" type="presOf" srcId="{8DA25A02-A013-43A7-8769-9981717BB51D}" destId="{D0B65032-ADF3-45F2-B808-4EF2D16D3ABB}" srcOrd="0" destOrd="0" presId="urn:microsoft.com/office/officeart/2005/8/layout/hierarchy2"/>
    <dgm:cxn modelId="{2C582742-EDEB-47C4-B58A-DDF812FF0BAA}" type="presOf" srcId="{BCC0EB49-4221-4222-A4C1-451EFF75CF88}" destId="{5B10391A-1F5D-4704-9032-BA13A8C213D8}" srcOrd="1" destOrd="0" presId="urn:microsoft.com/office/officeart/2005/8/layout/hierarchy2"/>
    <dgm:cxn modelId="{2E6D481A-EA50-4C60-B87C-9CBEF19F3867}" type="presOf" srcId="{BCC0EB49-4221-4222-A4C1-451EFF75CF88}" destId="{686DDBDC-E8A8-44A9-9041-86D88DB887FD}" srcOrd="0" destOrd="0" presId="urn:microsoft.com/office/officeart/2005/8/layout/hierarchy2"/>
    <dgm:cxn modelId="{E4391170-3DB2-4CC3-A267-06FEA9AF6102}" type="presOf" srcId="{422BFAB6-8CBA-4B7E-BAD2-9B01AD51D00D}" destId="{FD5C5584-EB23-42A9-B31A-43041C2AEBD4}" srcOrd="1" destOrd="0" presId="urn:microsoft.com/office/officeart/2005/8/layout/hierarchy2"/>
    <dgm:cxn modelId="{A4D704D0-F1BC-43C0-B9B6-BDF4609E94E8}" srcId="{CAECF193-7989-4877-B1BD-C8E507FC315B}" destId="{640F20F3-CCCE-44BF-970C-6D116F878CA1}" srcOrd="0" destOrd="0" parTransId="{BCC0EB49-4221-4222-A4C1-451EFF75CF88}" sibTransId="{994EC941-CAC2-43DC-9EE1-0D9AFD33B3AF}"/>
    <dgm:cxn modelId="{3137BD8B-6227-41CB-BE9A-8414ACD98408}" type="presOf" srcId="{FDEBBC7E-12FD-4F2B-9094-C6AE4D10B4FB}" destId="{CA1E7A18-FE26-4ACF-AEC4-45E3801BC99E}" srcOrd="0" destOrd="0" presId="urn:microsoft.com/office/officeart/2005/8/layout/hierarchy2"/>
    <dgm:cxn modelId="{D7B2550D-55FF-4404-86E0-874EB9B8BA08}" type="presOf" srcId="{F9F8B732-B9AA-464B-9CB1-90E7C04D22AC}" destId="{97E06AAA-9EF3-4D1B-89A0-759D0D1958CA}" srcOrd="0" destOrd="0" presId="urn:microsoft.com/office/officeart/2005/8/layout/hierarchy2"/>
    <dgm:cxn modelId="{391E9CBF-58C0-49CE-B493-085C20AD35AA}" type="presOf" srcId="{422BFAB6-8CBA-4B7E-BAD2-9B01AD51D00D}" destId="{F9F2A495-D22D-475B-A243-1C78BF05A4DF}" srcOrd="0" destOrd="0" presId="urn:microsoft.com/office/officeart/2005/8/layout/hierarchy2"/>
    <dgm:cxn modelId="{BED105FA-5EF6-48FF-A5AD-080130845EA3}" srcId="{52828992-3B01-4330-AA86-DB8E5CBE2154}" destId="{CAECF193-7989-4877-B1BD-C8E507FC315B}" srcOrd="1" destOrd="0" parTransId="{F9F8B732-B9AA-464B-9CB1-90E7C04D22AC}" sibTransId="{AD12F67B-7476-4663-92C2-76A1791B5AAF}"/>
    <dgm:cxn modelId="{697934AE-8CAC-454A-9093-18D35DDCD503}" type="presOf" srcId="{F9F8B732-B9AA-464B-9CB1-90E7C04D22AC}" destId="{B63FDE9B-3C6F-493D-970A-EDCD08B377DC}" srcOrd="1" destOrd="0" presId="urn:microsoft.com/office/officeart/2005/8/layout/hierarchy2"/>
    <dgm:cxn modelId="{3C3BA06C-D1AA-45F4-84F6-4FAFE6032F17}" type="presOf" srcId="{640F20F3-CCCE-44BF-970C-6D116F878CA1}" destId="{D9CDFD73-A2FC-4FB1-8AD5-940BA7ACA69D}" srcOrd="0" destOrd="0" presId="urn:microsoft.com/office/officeart/2005/8/layout/hierarchy2"/>
    <dgm:cxn modelId="{6E6E8B45-B6F2-4E26-A28A-4DDC8DF7916A}" type="presParOf" srcId="{D0B65032-ADF3-45F2-B808-4EF2D16D3ABB}" destId="{7BB44E66-73A7-4FAC-82CF-3B325EB3FC6D}" srcOrd="0" destOrd="0" presId="urn:microsoft.com/office/officeart/2005/8/layout/hierarchy2"/>
    <dgm:cxn modelId="{102DC3E5-373F-4A09-87BD-F76C62439792}" type="presParOf" srcId="{7BB44E66-73A7-4FAC-82CF-3B325EB3FC6D}" destId="{AA2F11B9-F57C-49A1-A0D4-60F5E815D0BF}" srcOrd="0" destOrd="0" presId="urn:microsoft.com/office/officeart/2005/8/layout/hierarchy2"/>
    <dgm:cxn modelId="{CAB0287F-77A6-4D63-888E-2760EBE58C3C}" type="presParOf" srcId="{7BB44E66-73A7-4FAC-82CF-3B325EB3FC6D}" destId="{D1DFC54B-8413-445C-A218-BA3B2559D3E6}" srcOrd="1" destOrd="0" presId="urn:microsoft.com/office/officeart/2005/8/layout/hierarchy2"/>
    <dgm:cxn modelId="{9C8C2B3D-AE1F-4753-A05A-054546484578}" type="presParOf" srcId="{D1DFC54B-8413-445C-A218-BA3B2559D3E6}" destId="{CA1E7A18-FE26-4ACF-AEC4-45E3801BC99E}" srcOrd="0" destOrd="0" presId="urn:microsoft.com/office/officeart/2005/8/layout/hierarchy2"/>
    <dgm:cxn modelId="{F7EA0B9D-9479-4505-9183-CEADEE11E6DC}" type="presParOf" srcId="{CA1E7A18-FE26-4ACF-AEC4-45E3801BC99E}" destId="{BB30381B-AA23-4535-A78F-0275D48E9864}" srcOrd="0" destOrd="0" presId="urn:microsoft.com/office/officeart/2005/8/layout/hierarchy2"/>
    <dgm:cxn modelId="{F5723E09-05AE-418E-99C6-CD4EB45EF64E}" type="presParOf" srcId="{D1DFC54B-8413-445C-A218-BA3B2559D3E6}" destId="{D86AA4AF-CABF-46F1-8E00-BE92E8709A3A}" srcOrd="1" destOrd="0" presId="urn:microsoft.com/office/officeart/2005/8/layout/hierarchy2"/>
    <dgm:cxn modelId="{2AABD1CB-32BC-4BF2-B942-26EFC668159A}" type="presParOf" srcId="{D86AA4AF-CABF-46F1-8E00-BE92E8709A3A}" destId="{6AD397E5-6146-4581-BAA5-2638D5618F6E}" srcOrd="0" destOrd="0" presId="urn:microsoft.com/office/officeart/2005/8/layout/hierarchy2"/>
    <dgm:cxn modelId="{A52A1EDA-105F-408A-B1D7-CF25469193CC}" type="presParOf" srcId="{D86AA4AF-CABF-46F1-8E00-BE92E8709A3A}" destId="{B159C467-2B41-41A5-8922-4A476C4E2FE3}" srcOrd="1" destOrd="0" presId="urn:microsoft.com/office/officeart/2005/8/layout/hierarchy2"/>
    <dgm:cxn modelId="{CF683052-1F30-4B63-A265-57D588B534FC}" type="presParOf" srcId="{B159C467-2B41-41A5-8922-4A476C4E2FE3}" destId="{F9F2A495-D22D-475B-A243-1C78BF05A4DF}" srcOrd="0" destOrd="0" presId="urn:microsoft.com/office/officeart/2005/8/layout/hierarchy2"/>
    <dgm:cxn modelId="{53202067-F8E8-4517-9DCD-D8CF500551D6}" type="presParOf" srcId="{F9F2A495-D22D-475B-A243-1C78BF05A4DF}" destId="{FD5C5584-EB23-42A9-B31A-43041C2AEBD4}" srcOrd="0" destOrd="0" presId="urn:microsoft.com/office/officeart/2005/8/layout/hierarchy2"/>
    <dgm:cxn modelId="{6C9433D3-7094-463E-8C24-B5A9964F18E5}" type="presParOf" srcId="{B159C467-2B41-41A5-8922-4A476C4E2FE3}" destId="{6F06C73D-D493-4412-B71D-31F756915E65}" srcOrd="1" destOrd="0" presId="urn:microsoft.com/office/officeart/2005/8/layout/hierarchy2"/>
    <dgm:cxn modelId="{49E63957-4DA2-4F69-8FE4-EC0594A54C5E}" type="presParOf" srcId="{6F06C73D-D493-4412-B71D-31F756915E65}" destId="{EAFB532A-68C3-4BE0-B012-A7B12DF648CB}" srcOrd="0" destOrd="0" presId="urn:microsoft.com/office/officeart/2005/8/layout/hierarchy2"/>
    <dgm:cxn modelId="{0A33F540-3052-40EB-AF70-FC68E3CD1B3A}" type="presParOf" srcId="{6F06C73D-D493-4412-B71D-31F756915E65}" destId="{EB039563-BEA6-4BF4-AE10-1969BE554D8B}" srcOrd="1" destOrd="0" presId="urn:microsoft.com/office/officeart/2005/8/layout/hierarchy2"/>
    <dgm:cxn modelId="{A9DF3457-275F-4F47-9B7D-3B225EB827D4}" type="presParOf" srcId="{D1DFC54B-8413-445C-A218-BA3B2559D3E6}" destId="{97E06AAA-9EF3-4D1B-89A0-759D0D1958CA}" srcOrd="2" destOrd="0" presId="urn:microsoft.com/office/officeart/2005/8/layout/hierarchy2"/>
    <dgm:cxn modelId="{EFA45101-650D-4666-8326-DB714CC89DE3}" type="presParOf" srcId="{97E06AAA-9EF3-4D1B-89A0-759D0D1958CA}" destId="{B63FDE9B-3C6F-493D-970A-EDCD08B377DC}" srcOrd="0" destOrd="0" presId="urn:microsoft.com/office/officeart/2005/8/layout/hierarchy2"/>
    <dgm:cxn modelId="{87F5FF3B-02BB-40C0-986D-2889FAE48C8A}" type="presParOf" srcId="{D1DFC54B-8413-445C-A218-BA3B2559D3E6}" destId="{A6A998B2-B2BB-4E45-95CA-5AA310C1ACE9}" srcOrd="3" destOrd="0" presId="urn:microsoft.com/office/officeart/2005/8/layout/hierarchy2"/>
    <dgm:cxn modelId="{69CBD846-E42A-4243-B596-9EA9B40E8D1E}" type="presParOf" srcId="{A6A998B2-B2BB-4E45-95CA-5AA310C1ACE9}" destId="{2A8376FE-71E1-4F42-B904-08D9992D9875}" srcOrd="0" destOrd="0" presId="urn:microsoft.com/office/officeart/2005/8/layout/hierarchy2"/>
    <dgm:cxn modelId="{E2B660E9-E66D-4973-8068-94F4B0676AB0}" type="presParOf" srcId="{A6A998B2-B2BB-4E45-95CA-5AA310C1ACE9}" destId="{34BC0ABE-D211-4A67-AD90-5553C8AF9FD6}" srcOrd="1" destOrd="0" presId="urn:microsoft.com/office/officeart/2005/8/layout/hierarchy2"/>
    <dgm:cxn modelId="{3B0A0D6B-4B44-4A9B-BDCB-97F7556BFB5E}" type="presParOf" srcId="{34BC0ABE-D211-4A67-AD90-5553C8AF9FD6}" destId="{686DDBDC-E8A8-44A9-9041-86D88DB887FD}" srcOrd="0" destOrd="0" presId="urn:microsoft.com/office/officeart/2005/8/layout/hierarchy2"/>
    <dgm:cxn modelId="{BD4C92D0-090A-40B8-A8A0-E680E475D8FD}" type="presParOf" srcId="{686DDBDC-E8A8-44A9-9041-86D88DB887FD}" destId="{5B10391A-1F5D-4704-9032-BA13A8C213D8}" srcOrd="0" destOrd="0" presId="urn:microsoft.com/office/officeart/2005/8/layout/hierarchy2"/>
    <dgm:cxn modelId="{ED3C5FE4-0254-4B2B-862A-90DCBFF88249}" type="presParOf" srcId="{34BC0ABE-D211-4A67-AD90-5553C8AF9FD6}" destId="{5549937B-19E4-45B9-A3AC-92FF9BC421E9}" srcOrd="1" destOrd="0" presId="urn:microsoft.com/office/officeart/2005/8/layout/hierarchy2"/>
    <dgm:cxn modelId="{87E7C46C-1F6A-4FAB-B746-3CC8C8CD6073}" type="presParOf" srcId="{5549937B-19E4-45B9-A3AC-92FF9BC421E9}" destId="{D9CDFD73-A2FC-4FB1-8AD5-940BA7ACA69D}" srcOrd="0" destOrd="0" presId="urn:microsoft.com/office/officeart/2005/8/layout/hierarchy2"/>
    <dgm:cxn modelId="{95611D23-CCF3-4593-A42C-BA4F151D1611}" type="presParOf" srcId="{5549937B-19E4-45B9-A3AC-92FF9BC421E9}" destId="{82A37406-C898-428A-AAF7-4FBD7EEC81A5}" srcOrd="1" destOrd="0" presId="urn:microsoft.com/office/officeart/2005/8/layout/hierarchy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B954885-1BB9-4738-8149-E2BE30358C5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E1E9BF-7F12-42DC-9FBF-73E4409E8D06}">
      <dgm:prSet phldrT="[Text]"/>
      <dgm:spPr/>
      <dgm:t>
        <a:bodyPr/>
        <a:lstStyle/>
        <a:p>
          <a:r>
            <a:rPr lang="en-US" dirty="0" smtClean="0"/>
            <a:t>POLYSACCHARIDE</a:t>
          </a:r>
          <a:endParaRPr lang="en-US" dirty="0"/>
        </a:p>
      </dgm:t>
    </dgm:pt>
    <dgm:pt modelId="{5C4EDD16-13B6-4D26-A77A-10F9B4A6350F}" type="parTrans" cxnId="{0BC410E5-4376-45A4-A91C-0CAC4D301C68}">
      <dgm:prSet/>
      <dgm:spPr/>
      <dgm:t>
        <a:bodyPr/>
        <a:lstStyle/>
        <a:p>
          <a:endParaRPr lang="en-US"/>
        </a:p>
      </dgm:t>
    </dgm:pt>
    <dgm:pt modelId="{83EE6A0A-140B-4074-BCB8-BAA608BE111C}" type="sibTrans" cxnId="{0BC410E5-4376-45A4-A91C-0CAC4D301C68}">
      <dgm:prSet/>
      <dgm:spPr/>
      <dgm:t>
        <a:bodyPr/>
        <a:lstStyle/>
        <a:p>
          <a:endParaRPr lang="en-US"/>
        </a:p>
      </dgm:t>
    </dgm:pt>
    <dgm:pt modelId="{0522D480-E3EA-49F1-9262-7FD4D61B5FE8}">
      <dgm:prSet phldrT="[Text]"/>
      <dgm:spPr/>
      <dgm:t>
        <a:bodyPr/>
        <a:lstStyle/>
        <a:p>
          <a:r>
            <a:rPr lang="en-US" dirty="0" smtClean="0"/>
            <a:t>HOMOPOLYSACCHARIDE</a:t>
          </a:r>
          <a:endParaRPr lang="en-US" dirty="0"/>
        </a:p>
      </dgm:t>
    </dgm:pt>
    <dgm:pt modelId="{C99F987F-FB51-4A71-B498-8BEA735DDE5F}" type="parTrans" cxnId="{78F0D393-B3A1-409D-9C28-020F848B72C2}">
      <dgm:prSet/>
      <dgm:spPr/>
      <dgm:t>
        <a:bodyPr/>
        <a:lstStyle/>
        <a:p>
          <a:endParaRPr lang="en-US"/>
        </a:p>
      </dgm:t>
    </dgm:pt>
    <dgm:pt modelId="{26EB34DA-223F-41D1-855E-41B4BC190F87}" type="sibTrans" cxnId="{78F0D393-B3A1-409D-9C28-020F848B72C2}">
      <dgm:prSet/>
      <dgm:spPr/>
      <dgm:t>
        <a:bodyPr/>
        <a:lstStyle/>
        <a:p>
          <a:endParaRPr lang="en-US"/>
        </a:p>
      </dgm:t>
    </dgm:pt>
    <dgm:pt modelId="{C63208CF-2580-4A8C-849B-18C43997C3AD}">
      <dgm:prSet phldrT="[Text]"/>
      <dgm:spPr/>
      <dgm:t>
        <a:bodyPr/>
        <a:lstStyle/>
        <a:p>
          <a:r>
            <a:rPr lang="en-US" dirty="0" smtClean="0"/>
            <a:t>HETEROPOLYSACCHARIDE</a:t>
          </a:r>
          <a:endParaRPr lang="en-US" dirty="0"/>
        </a:p>
      </dgm:t>
    </dgm:pt>
    <dgm:pt modelId="{91F6F02E-8EE5-43F1-B100-9E52E8F4442C}" type="parTrans" cxnId="{459E8BAD-4771-4455-831E-7446A50B0BF6}">
      <dgm:prSet/>
      <dgm:spPr/>
      <dgm:t>
        <a:bodyPr/>
        <a:lstStyle/>
        <a:p>
          <a:endParaRPr lang="en-US"/>
        </a:p>
      </dgm:t>
    </dgm:pt>
    <dgm:pt modelId="{F21C7047-182B-4D02-9F8B-A22B07B8F3AF}" type="sibTrans" cxnId="{459E8BAD-4771-4455-831E-7446A50B0BF6}">
      <dgm:prSet/>
      <dgm:spPr/>
      <dgm:t>
        <a:bodyPr/>
        <a:lstStyle/>
        <a:p>
          <a:endParaRPr lang="en-US"/>
        </a:p>
      </dgm:t>
    </dgm:pt>
    <dgm:pt modelId="{8CD86780-2479-4747-B0D0-9E76D6A76147}" type="pres">
      <dgm:prSet presAssocID="{CB954885-1BB9-4738-8149-E2BE30358C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26339E-17F3-4FCD-8A21-BB31B37E7B2B}" type="pres">
      <dgm:prSet presAssocID="{20E1E9BF-7F12-42DC-9FBF-73E4409E8D06}" presName="hierRoot1" presStyleCnt="0">
        <dgm:presLayoutVars>
          <dgm:hierBranch val="init"/>
        </dgm:presLayoutVars>
      </dgm:prSet>
      <dgm:spPr/>
    </dgm:pt>
    <dgm:pt modelId="{33591914-A131-4B50-AF09-0BC2F772F950}" type="pres">
      <dgm:prSet presAssocID="{20E1E9BF-7F12-42DC-9FBF-73E4409E8D06}" presName="rootComposite1" presStyleCnt="0"/>
      <dgm:spPr/>
    </dgm:pt>
    <dgm:pt modelId="{AA9CC6A2-960C-41E7-B389-2F80740521F4}" type="pres">
      <dgm:prSet presAssocID="{20E1E9BF-7F12-42DC-9FBF-73E4409E8D0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CF78AA-0D61-410A-AE84-63D69D6AD22E}" type="pres">
      <dgm:prSet presAssocID="{20E1E9BF-7F12-42DC-9FBF-73E4409E8D06}" presName="rootConnector1" presStyleLbl="node1" presStyleIdx="0" presStyleCnt="0"/>
      <dgm:spPr/>
      <dgm:t>
        <a:bodyPr/>
        <a:lstStyle/>
        <a:p>
          <a:endParaRPr lang="en-US"/>
        </a:p>
      </dgm:t>
    </dgm:pt>
    <dgm:pt modelId="{2CE9C99E-7FA4-45D8-9F80-5EE29BBB36AF}" type="pres">
      <dgm:prSet presAssocID="{20E1E9BF-7F12-42DC-9FBF-73E4409E8D06}" presName="hierChild2" presStyleCnt="0"/>
      <dgm:spPr/>
    </dgm:pt>
    <dgm:pt modelId="{C52327C5-50AD-43DD-9F3B-FC1EEAC5BBDA}" type="pres">
      <dgm:prSet presAssocID="{C99F987F-FB51-4A71-B498-8BEA735DDE5F}" presName="Name37" presStyleLbl="parChTrans1D2" presStyleIdx="0" presStyleCnt="2"/>
      <dgm:spPr/>
      <dgm:t>
        <a:bodyPr/>
        <a:lstStyle/>
        <a:p>
          <a:endParaRPr lang="en-US"/>
        </a:p>
      </dgm:t>
    </dgm:pt>
    <dgm:pt modelId="{8FA209A7-234E-438C-85AA-CE9A332D1A17}" type="pres">
      <dgm:prSet presAssocID="{0522D480-E3EA-49F1-9262-7FD4D61B5FE8}" presName="hierRoot2" presStyleCnt="0">
        <dgm:presLayoutVars>
          <dgm:hierBranch val="init"/>
        </dgm:presLayoutVars>
      </dgm:prSet>
      <dgm:spPr/>
    </dgm:pt>
    <dgm:pt modelId="{ED70CE2E-4292-41D1-9887-7C1D08D8123D}" type="pres">
      <dgm:prSet presAssocID="{0522D480-E3EA-49F1-9262-7FD4D61B5FE8}" presName="rootComposite" presStyleCnt="0"/>
      <dgm:spPr/>
    </dgm:pt>
    <dgm:pt modelId="{45281B29-4FAF-47C7-AA85-D5A0BA3D3740}" type="pres">
      <dgm:prSet presAssocID="{0522D480-E3EA-49F1-9262-7FD4D61B5FE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A3CEDD-8744-4402-8D9D-F0D0C679FD67}" type="pres">
      <dgm:prSet presAssocID="{0522D480-E3EA-49F1-9262-7FD4D61B5FE8}" presName="rootConnector" presStyleLbl="node2" presStyleIdx="0" presStyleCnt="2"/>
      <dgm:spPr/>
      <dgm:t>
        <a:bodyPr/>
        <a:lstStyle/>
        <a:p>
          <a:endParaRPr lang="en-US"/>
        </a:p>
      </dgm:t>
    </dgm:pt>
    <dgm:pt modelId="{96203B2D-3F29-43ED-9ABE-BFD2241E9AE9}" type="pres">
      <dgm:prSet presAssocID="{0522D480-E3EA-49F1-9262-7FD4D61B5FE8}" presName="hierChild4" presStyleCnt="0"/>
      <dgm:spPr/>
    </dgm:pt>
    <dgm:pt modelId="{05A6BC9C-3774-4397-BE45-7BE561687B19}" type="pres">
      <dgm:prSet presAssocID="{0522D480-E3EA-49F1-9262-7FD4D61B5FE8}" presName="hierChild5" presStyleCnt="0"/>
      <dgm:spPr/>
    </dgm:pt>
    <dgm:pt modelId="{1193BEFC-0AD8-4EFA-886A-7601AE965966}" type="pres">
      <dgm:prSet presAssocID="{91F6F02E-8EE5-43F1-B100-9E52E8F4442C}" presName="Name37" presStyleLbl="parChTrans1D2" presStyleIdx="1" presStyleCnt="2"/>
      <dgm:spPr/>
      <dgm:t>
        <a:bodyPr/>
        <a:lstStyle/>
        <a:p>
          <a:endParaRPr lang="en-US"/>
        </a:p>
      </dgm:t>
    </dgm:pt>
    <dgm:pt modelId="{2CF1D6E0-59F9-4BD3-99F4-520C4B36D756}" type="pres">
      <dgm:prSet presAssocID="{C63208CF-2580-4A8C-849B-18C43997C3AD}" presName="hierRoot2" presStyleCnt="0">
        <dgm:presLayoutVars>
          <dgm:hierBranch val="init"/>
        </dgm:presLayoutVars>
      </dgm:prSet>
      <dgm:spPr/>
    </dgm:pt>
    <dgm:pt modelId="{9A6C1502-72CE-4BF2-B377-D989EC5C7705}" type="pres">
      <dgm:prSet presAssocID="{C63208CF-2580-4A8C-849B-18C43997C3AD}" presName="rootComposite" presStyleCnt="0"/>
      <dgm:spPr/>
    </dgm:pt>
    <dgm:pt modelId="{4A9A938D-4431-4E36-85BA-FDAE00205BF0}" type="pres">
      <dgm:prSet presAssocID="{C63208CF-2580-4A8C-849B-18C43997C3AD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5AAE0C-360E-4739-BE28-9812C20DEACE}" type="pres">
      <dgm:prSet presAssocID="{C63208CF-2580-4A8C-849B-18C43997C3AD}" presName="rootConnector" presStyleLbl="node2" presStyleIdx="1" presStyleCnt="2"/>
      <dgm:spPr/>
      <dgm:t>
        <a:bodyPr/>
        <a:lstStyle/>
        <a:p>
          <a:endParaRPr lang="en-US"/>
        </a:p>
      </dgm:t>
    </dgm:pt>
    <dgm:pt modelId="{171BA0DB-9EA7-4BF8-A15C-9E9E8CB920B2}" type="pres">
      <dgm:prSet presAssocID="{C63208CF-2580-4A8C-849B-18C43997C3AD}" presName="hierChild4" presStyleCnt="0"/>
      <dgm:spPr/>
    </dgm:pt>
    <dgm:pt modelId="{09692F9C-2DC0-4C2B-BC45-1A9317E3EDFA}" type="pres">
      <dgm:prSet presAssocID="{C63208CF-2580-4A8C-849B-18C43997C3AD}" presName="hierChild5" presStyleCnt="0"/>
      <dgm:spPr/>
    </dgm:pt>
    <dgm:pt modelId="{80AF429F-81E2-401E-B394-1D2112350752}" type="pres">
      <dgm:prSet presAssocID="{20E1E9BF-7F12-42DC-9FBF-73E4409E8D06}" presName="hierChild3" presStyleCnt="0"/>
      <dgm:spPr/>
    </dgm:pt>
  </dgm:ptLst>
  <dgm:cxnLst>
    <dgm:cxn modelId="{DAA17859-C74C-4B5E-8DE0-D650D6D04097}" type="presOf" srcId="{C99F987F-FB51-4A71-B498-8BEA735DDE5F}" destId="{C52327C5-50AD-43DD-9F3B-FC1EEAC5BBDA}" srcOrd="0" destOrd="0" presId="urn:microsoft.com/office/officeart/2005/8/layout/orgChart1"/>
    <dgm:cxn modelId="{B9790196-35C1-43B7-929E-6478AA849B01}" type="presOf" srcId="{C63208CF-2580-4A8C-849B-18C43997C3AD}" destId="{4A9A938D-4431-4E36-85BA-FDAE00205BF0}" srcOrd="0" destOrd="0" presId="urn:microsoft.com/office/officeart/2005/8/layout/orgChart1"/>
    <dgm:cxn modelId="{78F0D393-B3A1-409D-9C28-020F848B72C2}" srcId="{20E1E9BF-7F12-42DC-9FBF-73E4409E8D06}" destId="{0522D480-E3EA-49F1-9262-7FD4D61B5FE8}" srcOrd="0" destOrd="0" parTransId="{C99F987F-FB51-4A71-B498-8BEA735DDE5F}" sibTransId="{26EB34DA-223F-41D1-855E-41B4BC190F87}"/>
    <dgm:cxn modelId="{0AD829E3-AEBD-4E1B-925B-8A83EB042758}" type="presOf" srcId="{C63208CF-2580-4A8C-849B-18C43997C3AD}" destId="{D05AAE0C-360E-4739-BE28-9812C20DEACE}" srcOrd="1" destOrd="0" presId="urn:microsoft.com/office/officeart/2005/8/layout/orgChart1"/>
    <dgm:cxn modelId="{459E8BAD-4771-4455-831E-7446A50B0BF6}" srcId="{20E1E9BF-7F12-42DC-9FBF-73E4409E8D06}" destId="{C63208CF-2580-4A8C-849B-18C43997C3AD}" srcOrd="1" destOrd="0" parTransId="{91F6F02E-8EE5-43F1-B100-9E52E8F4442C}" sibTransId="{F21C7047-182B-4D02-9F8B-A22B07B8F3AF}"/>
    <dgm:cxn modelId="{8073BCFF-17D8-419B-B7A0-B6E55DC4877C}" type="presOf" srcId="{20E1E9BF-7F12-42DC-9FBF-73E4409E8D06}" destId="{AA9CC6A2-960C-41E7-B389-2F80740521F4}" srcOrd="0" destOrd="0" presId="urn:microsoft.com/office/officeart/2005/8/layout/orgChart1"/>
    <dgm:cxn modelId="{D2526D52-F4B4-4F9A-85AF-6778B1FDD3AC}" type="presOf" srcId="{0522D480-E3EA-49F1-9262-7FD4D61B5FE8}" destId="{9DA3CEDD-8744-4402-8D9D-F0D0C679FD67}" srcOrd="1" destOrd="0" presId="urn:microsoft.com/office/officeart/2005/8/layout/orgChart1"/>
    <dgm:cxn modelId="{EBBF52F6-892A-470A-A47D-06F950171405}" type="presOf" srcId="{20E1E9BF-7F12-42DC-9FBF-73E4409E8D06}" destId="{98CF78AA-0D61-410A-AE84-63D69D6AD22E}" srcOrd="1" destOrd="0" presId="urn:microsoft.com/office/officeart/2005/8/layout/orgChart1"/>
    <dgm:cxn modelId="{9E820AB8-DE09-45EB-99A1-74E4793E9A7B}" type="presOf" srcId="{91F6F02E-8EE5-43F1-B100-9E52E8F4442C}" destId="{1193BEFC-0AD8-4EFA-886A-7601AE965966}" srcOrd="0" destOrd="0" presId="urn:microsoft.com/office/officeart/2005/8/layout/orgChart1"/>
    <dgm:cxn modelId="{FEEF1EDB-FCEE-4514-89F2-785E0C8B565E}" type="presOf" srcId="{CB954885-1BB9-4738-8149-E2BE30358C5C}" destId="{8CD86780-2479-4747-B0D0-9E76D6A76147}" srcOrd="0" destOrd="0" presId="urn:microsoft.com/office/officeart/2005/8/layout/orgChart1"/>
    <dgm:cxn modelId="{0BC410E5-4376-45A4-A91C-0CAC4D301C68}" srcId="{CB954885-1BB9-4738-8149-E2BE30358C5C}" destId="{20E1E9BF-7F12-42DC-9FBF-73E4409E8D06}" srcOrd="0" destOrd="0" parTransId="{5C4EDD16-13B6-4D26-A77A-10F9B4A6350F}" sibTransId="{83EE6A0A-140B-4074-BCB8-BAA608BE111C}"/>
    <dgm:cxn modelId="{23924CE8-38B2-4D5F-90F0-651343A3F4EC}" type="presOf" srcId="{0522D480-E3EA-49F1-9262-7FD4D61B5FE8}" destId="{45281B29-4FAF-47C7-AA85-D5A0BA3D3740}" srcOrd="0" destOrd="0" presId="urn:microsoft.com/office/officeart/2005/8/layout/orgChart1"/>
    <dgm:cxn modelId="{765CC526-FE0D-41CA-BDE2-64556B04061A}" type="presParOf" srcId="{8CD86780-2479-4747-B0D0-9E76D6A76147}" destId="{C426339E-17F3-4FCD-8A21-BB31B37E7B2B}" srcOrd="0" destOrd="0" presId="urn:microsoft.com/office/officeart/2005/8/layout/orgChart1"/>
    <dgm:cxn modelId="{71E2BA8C-C720-4A4E-8B36-7B8F886F776D}" type="presParOf" srcId="{C426339E-17F3-4FCD-8A21-BB31B37E7B2B}" destId="{33591914-A131-4B50-AF09-0BC2F772F950}" srcOrd="0" destOrd="0" presId="urn:microsoft.com/office/officeart/2005/8/layout/orgChart1"/>
    <dgm:cxn modelId="{4B94DAD3-3B16-4D80-AE12-9319A6FB1807}" type="presParOf" srcId="{33591914-A131-4B50-AF09-0BC2F772F950}" destId="{AA9CC6A2-960C-41E7-B389-2F80740521F4}" srcOrd="0" destOrd="0" presId="urn:microsoft.com/office/officeart/2005/8/layout/orgChart1"/>
    <dgm:cxn modelId="{06E057D3-F157-464B-99E6-802AF91C1780}" type="presParOf" srcId="{33591914-A131-4B50-AF09-0BC2F772F950}" destId="{98CF78AA-0D61-410A-AE84-63D69D6AD22E}" srcOrd="1" destOrd="0" presId="urn:microsoft.com/office/officeart/2005/8/layout/orgChart1"/>
    <dgm:cxn modelId="{201B8ECC-10EB-42BD-9EFF-EEF0F0683A4A}" type="presParOf" srcId="{C426339E-17F3-4FCD-8A21-BB31B37E7B2B}" destId="{2CE9C99E-7FA4-45D8-9F80-5EE29BBB36AF}" srcOrd="1" destOrd="0" presId="urn:microsoft.com/office/officeart/2005/8/layout/orgChart1"/>
    <dgm:cxn modelId="{695F5EAD-0B6F-4A13-82A1-4978F5CF4A64}" type="presParOf" srcId="{2CE9C99E-7FA4-45D8-9F80-5EE29BBB36AF}" destId="{C52327C5-50AD-43DD-9F3B-FC1EEAC5BBDA}" srcOrd="0" destOrd="0" presId="urn:microsoft.com/office/officeart/2005/8/layout/orgChart1"/>
    <dgm:cxn modelId="{198CB9AB-476F-4289-B9B1-7C6647EEDA58}" type="presParOf" srcId="{2CE9C99E-7FA4-45D8-9F80-5EE29BBB36AF}" destId="{8FA209A7-234E-438C-85AA-CE9A332D1A17}" srcOrd="1" destOrd="0" presId="urn:microsoft.com/office/officeart/2005/8/layout/orgChart1"/>
    <dgm:cxn modelId="{558A9984-CAD7-482D-8767-11F6C213F598}" type="presParOf" srcId="{8FA209A7-234E-438C-85AA-CE9A332D1A17}" destId="{ED70CE2E-4292-41D1-9887-7C1D08D8123D}" srcOrd="0" destOrd="0" presId="urn:microsoft.com/office/officeart/2005/8/layout/orgChart1"/>
    <dgm:cxn modelId="{D1DB8D6B-847C-4D21-8BBF-72635FC709FB}" type="presParOf" srcId="{ED70CE2E-4292-41D1-9887-7C1D08D8123D}" destId="{45281B29-4FAF-47C7-AA85-D5A0BA3D3740}" srcOrd="0" destOrd="0" presId="urn:microsoft.com/office/officeart/2005/8/layout/orgChart1"/>
    <dgm:cxn modelId="{C0E3613D-B3F3-4065-A074-0FA870694C37}" type="presParOf" srcId="{ED70CE2E-4292-41D1-9887-7C1D08D8123D}" destId="{9DA3CEDD-8744-4402-8D9D-F0D0C679FD67}" srcOrd="1" destOrd="0" presId="urn:microsoft.com/office/officeart/2005/8/layout/orgChart1"/>
    <dgm:cxn modelId="{FC9B2C0B-B1FC-4F62-8944-8D613BD0029E}" type="presParOf" srcId="{8FA209A7-234E-438C-85AA-CE9A332D1A17}" destId="{96203B2D-3F29-43ED-9ABE-BFD2241E9AE9}" srcOrd="1" destOrd="0" presId="urn:microsoft.com/office/officeart/2005/8/layout/orgChart1"/>
    <dgm:cxn modelId="{F0F7F824-80CF-476D-AB30-0BB228171523}" type="presParOf" srcId="{8FA209A7-234E-438C-85AA-CE9A332D1A17}" destId="{05A6BC9C-3774-4397-BE45-7BE561687B19}" srcOrd="2" destOrd="0" presId="urn:microsoft.com/office/officeart/2005/8/layout/orgChart1"/>
    <dgm:cxn modelId="{D1BC93DF-4A9F-4DF9-B37D-B5F2E3620655}" type="presParOf" srcId="{2CE9C99E-7FA4-45D8-9F80-5EE29BBB36AF}" destId="{1193BEFC-0AD8-4EFA-886A-7601AE965966}" srcOrd="2" destOrd="0" presId="urn:microsoft.com/office/officeart/2005/8/layout/orgChart1"/>
    <dgm:cxn modelId="{9D9491ED-1E21-454F-9664-0F7845045BE1}" type="presParOf" srcId="{2CE9C99E-7FA4-45D8-9F80-5EE29BBB36AF}" destId="{2CF1D6E0-59F9-4BD3-99F4-520C4B36D756}" srcOrd="3" destOrd="0" presId="urn:microsoft.com/office/officeart/2005/8/layout/orgChart1"/>
    <dgm:cxn modelId="{0253C01B-81DB-4FDE-992F-F944BAFBB0C1}" type="presParOf" srcId="{2CF1D6E0-59F9-4BD3-99F4-520C4B36D756}" destId="{9A6C1502-72CE-4BF2-B377-D989EC5C7705}" srcOrd="0" destOrd="0" presId="urn:microsoft.com/office/officeart/2005/8/layout/orgChart1"/>
    <dgm:cxn modelId="{F1521050-F9B6-4C14-A3DC-E504B5427B8E}" type="presParOf" srcId="{9A6C1502-72CE-4BF2-B377-D989EC5C7705}" destId="{4A9A938D-4431-4E36-85BA-FDAE00205BF0}" srcOrd="0" destOrd="0" presId="urn:microsoft.com/office/officeart/2005/8/layout/orgChart1"/>
    <dgm:cxn modelId="{026FB48A-9CB1-41F7-B5B8-D89AB7230D33}" type="presParOf" srcId="{9A6C1502-72CE-4BF2-B377-D989EC5C7705}" destId="{D05AAE0C-360E-4739-BE28-9812C20DEACE}" srcOrd="1" destOrd="0" presId="urn:microsoft.com/office/officeart/2005/8/layout/orgChart1"/>
    <dgm:cxn modelId="{E285C89B-302A-436E-A696-1A1204F1B47B}" type="presParOf" srcId="{2CF1D6E0-59F9-4BD3-99F4-520C4B36D756}" destId="{171BA0DB-9EA7-4BF8-A15C-9E9E8CB920B2}" srcOrd="1" destOrd="0" presId="urn:microsoft.com/office/officeart/2005/8/layout/orgChart1"/>
    <dgm:cxn modelId="{010F173C-9D3C-4D83-B8FE-B5D1131136EB}" type="presParOf" srcId="{2CF1D6E0-59F9-4BD3-99F4-520C4B36D756}" destId="{09692F9C-2DC0-4C2B-BC45-1A9317E3EDFA}" srcOrd="2" destOrd="0" presId="urn:microsoft.com/office/officeart/2005/8/layout/orgChart1"/>
    <dgm:cxn modelId="{76F9AE7B-6B10-4084-87BF-540701EE4039}" type="presParOf" srcId="{C426339E-17F3-4FCD-8A21-BB31B37E7B2B}" destId="{80AF429F-81E2-401E-B394-1D2112350752}" srcOrd="2" destOrd="0" presId="urn:microsoft.com/office/officeart/2005/8/layout/orgChar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B954885-1BB9-4738-8149-E2BE30358C5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0E1E9BF-7F12-42DC-9FBF-73E4409E8D06}">
      <dgm:prSet phldrT="[Text]"/>
      <dgm:spPr/>
      <dgm:t>
        <a:bodyPr/>
        <a:lstStyle/>
        <a:p>
          <a:r>
            <a:rPr lang="en-US" dirty="0" smtClean="0"/>
            <a:t>POLYSACCHARIDE</a:t>
          </a:r>
          <a:endParaRPr lang="en-US" dirty="0"/>
        </a:p>
      </dgm:t>
    </dgm:pt>
    <dgm:pt modelId="{5C4EDD16-13B6-4D26-A77A-10F9B4A6350F}" type="parTrans" cxnId="{0BC410E5-4376-45A4-A91C-0CAC4D301C68}">
      <dgm:prSet/>
      <dgm:spPr/>
      <dgm:t>
        <a:bodyPr/>
        <a:lstStyle/>
        <a:p>
          <a:endParaRPr lang="en-US"/>
        </a:p>
      </dgm:t>
    </dgm:pt>
    <dgm:pt modelId="{83EE6A0A-140B-4074-BCB8-BAA608BE111C}" type="sibTrans" cxnId="{0BC410E5-4376-45A4-A91C-0CAC4D301C68}">
      <dgm:prSet/>
      <dgm:spPr/>
      <dgm:t>
        <a:bodyPr/>
        <a:lstStyle/>
        <a:p>
          <a:endParaRPr lang="en-US"/>
        </a:p>
      </dgm:t>
    </dgm:pt>
    <dgm:pt modelId="{0522D480-E3EA-49F1-9262-7FD4D61B5FE8}">
      <dgm:prSet phldrT="[Text]"/>
      <dgm:spPr/>
      <dgm:t>
        <a:bodyPr/>
        <a:lstStyle/>
        <a:p>
          <a:r>
            <a:rPr lang="en-US" dirty="0" smtClean="0"/>
            <a:t>NUTRITIVE POLYSACCHARIDE</a:t>
          </a:r>
          <a:endParaRPr lang="en-US" dirty="0"/>
        </a:p>
      </dgm:t>
    </dgm:pt>
    <dgm:pt modelId="{C99F987F-FB51-4A71-B498-8BEA735DDE5F}" type="parTrans" cxnId="{78F0D393-B3A1-409D-9C28-020F848B72C2}">
      <dgm:prSet/>
      <dgm:spPr/>
      <dgm:t>
        <a:bodyPr/>
        <a:lstStyle/>
        <a:p>
          <a:endParaRPr lang="en-US"/>
        </a:p>
      </dgm:t>
    </dgm:pt>
    <dgm:pt modelId="{26EB34DA-223F-41D1-855E-41B4BC190F87}" type="sibTrans" cxnId="{78F0D393-B3A1-409D-9C28-020F848B72C2}">
      <dgm:prSet/>
      <dgm:spPr/>
      <dgm:t>
        <a:bodyPr/>
        <a:lstStyle/>
        <a:p>
          <a:endParaRPr lang="en-US"/>
        </a:p>
      </dgm:t>
    </dgm:pt>
    <dgm:pt modelId="{C63208CF-2580-4A8C-849B-18C43997C3AD}">
      <dgm:prSet phldrT="[Text]"/>
      <dgm:spPr/>
      <dgm:t>
        <a:bodyPr/>
        <a:lstStyle/>
        <a:p>
          <a:r>
            <a:rPr lang="en-US" dirty="0" smtClean="0"/>
            <a:t>NON NUTRITIVE</a:t>
          </a:r>
        </a:p>
        <a:p>
          <a:r>
            <a:rPr lang="en-US" dirty="0" smtClean="0"/>
            <a:t>POLYSACCHARIDE</a:t>
          </a:r>
          <a:endParaRPr lang="en-US" dirty="0"/>
        </a:p>
      </dgm:t>
    </dgm:pt>
    <dgm:pt modelId="{91F6F02E-8EE5-43F1-B100-9E52E8F4442C}" type="parTrans" cxnId="{459E8BAD-4771-4455-831E-7446A50B0BF6}">
      <dgm:prSet/>
      <dgm:spPr/>
      <dgm:t>
        <a:bodyPr/>
        <a:lstStyle/>
        <a:p>
          <a:endParaRPr lang="en-US"/>
        </a:p>
      </dgm:t>
    </dgm:pt>
    <dgm:pt modelId="{F21C7047-182B-4D02-9F8B-A22B07B8F3AF}" type="sibTrans" cxnId="{459E8BAD-4771-4455-831E-7446A50B0BF6}">
      <dgm:prSet/>
      <dgm:spPr/>
      <dgm:t>
        <a:bodyPr/>
        <a:lstStyle/>
        <a:p>
          <a:endParaRPr lang="en-US"/>
        </a:p>
      </dgm:t>
    </dgm:pt>
    <dgm:pt modelId="{8CD86780-2479-4747-B0D0-9E76D6A76147}" type="pres">
      <dgm:prSet presAssocID="{CB954885-1BB9-4738-8149-E2BE30358C5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426339E-17F3-4FCD-8A21-BB31B37E7B2B}" type="pres">
      <dgm:prSet presAssocID="{20E1E9BF-7F12-42DC-9FBF-73E4409E8D06}" presName="hierRoot1" presStyleCnt="0">
        <dgm:presLayoutVars>
          <dgm:hierBranch val="init"/>
        </dgm:presLayoutVars>
      </dgm:prSet>
      <dgm:spPr/>
    </dgm:pt>
    <dgm:pt modelId="{33591914-A131-4B50-AF09-0BC2F772F950}" type="pres">
      <dgm:prSet presAssocID="{20E1E9BF-7F12-42DC-9FBF-73E4409E8D06}" presName="rootComposite1" presStyleCnt="0"/>
      <dgm:spPr/>
    </dgm:pt>
    <dgm:pt modelId="{AA9CC6A2-960C-41E7-B389-2F80740521F4}" type="pres">
      <dgm:prSet presAssocID="{20E1E9BF-7F12-42DC-9FBF-73E4409E8D06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8CF78AA-0D61-410A-AE84-63D69D6AD22E}" type="pres">
      <dgm:prSet presAssocID="{20E1E9BF-7F12-42DC-9FBF-73E4409E8D06}" presName="rootConnector1" presStyleLbl="node1" presStyleIdx="0" presStyleCnt="0"/>
      <dgm:spPr/>
      <dgm:t>
        <a:bodyPr/>
        <a:lstStyle/>
        <a:p>
          <a:endParaRPr lang="en-US"/>
        </a:p>
      </dgm:t>
    </dgm:pt>
    <dgm:pt modelId="{2CE9C99E-7FA4-45D8-9F80-5EE29BBB36AF}" type="pres">
      <dgm:prSet presAssocID="{20E1E9BF-7F12-42DC-9FBF-73E4409E8D06}" presName="hierChild2" presStyleCnt="0"/>
      <dgm:spPr/>
    </dgm:pt>
    <dgm:pt modelId="{C52327C5-50AD-43DD-9F3B-FC1EEAC5BBDA}" type="pres">
      <dgm:prSet presAssocID="{C99F987F-FB51-4A71-B498-8BEA735DDE5F}" presName="Name37" presStyleLbl="parChTrans1D2" presStyleIdx="0" presStyleCnt="2"/>
      <dgm:spPr/>
      <dgm:t>
        <a:bodyPr/>
        <a:lstStyle/>
        <a:p>
          <a:endParaRPr lang="en-US"/>
        </a:p>
      </dgm:t>
    </dgm:pt>
    <dgm:pt modelId="{8FA209A7-234E-438C-85AA-CE9A332D1A17}" type="pres">
      <dgm:prSet presAssocID="{0522D480-E3EA-49F1-9262-7FD4D61B5FE8}" presName="hierRoot2" presStyleCnt="0">
        <dgm:presLayoutVars>
          <dgm:hierBranch val="init"/>
        </dgm:presLayoutVars>
      </dgm:prSet>
      <dgm:spPr/>
    </dgm:pt>
    <dgm:pt modelId="{ED70CE2E-4292-41D1-9887-7C1D08D8123D}" type="pres">
      <dgm:prSet presAssocID="{0522D480-E3EA-49F1-9262-7FD4D61B5FE8}" presName="rootComposite" presStyleCnt="0"/>
      <dgm:spPr/>
    </dgm:pt>
    <dgm:pt modelId="{45281B29-4FAF-47C7-AA85-D5A0BA3D3740}" type="pres">
      <dgm:prSet presAssocID="{0522D480-E3EA-49F1-9262-7FD4D61B5FE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A3CEDD-8744-4402-8D9D-F0D0C679FD67}" type="pres">
      <dgm:prSet presAssocID="{0522D480-E3EA-49F1-9262-7FD4D61B5FE8}" presName="rootConnector" presStyleLbl="node2" presStyleIdx="0" presStyleCnt="2"/>
      <dgm:spPr/>
      <dgm:t>
        <a:bodyPr/>
        <a:lstStyle/>
        <a:p>
          <a:endParaRPr lang="en-US"/>
        </a:p>
      </dgm:t>
    </dgm:pt>
    <dgm:pt modelId="{96203B2D-3F29-43ED-9ABE-BFD2241E9AE9}" type="pres">
      <dgm:prSet presAssocID="{0522D480-E3EA-49F1-9262-7FD4D61B5FE8}" presName="hierChild4" presStyleCnt="0"/>
      <dgm:spPr/>
    </dgm:pt>
    <dgm:pt modelId="{05A6BC9C-3774-4397-BE45-7BE561687B19}" type="pres">
      <dgm:prSet presAssocID="{0522D480-E3EA-49F1-9262-7FD4D61B5FE8}" presName="hierChild5" presStyleCnt="0"/>
      <dgm:spPr/>
    </dgm:pt>
    <dgm:pt modelId="{1193BEFC-0AD8-4EFA-886A-7601AE965966}" type="pres">
      <dgm:prSet presAssocID="{91F6F02E-8EE5-43F1-B100-9E52E8F4442C}" presName="Name37" presStyleLbl="parChTrans1D2" presStyleIdx="1" presStyleCnt="2"/>
      <dgm:spPr/>
      <dgm:t>
        <a:bodyPr/>
        <a:lstStyle/>
        <a:p>
          <a:endParaRPr lang="en-US"/>
        </a:p>
      </dgm:t>
    </dgm:pt>
    <dgm:pt modelId="{2CF1D6E0-59F9-4BD3-99F4-520C4B36D756}" type="pres">
      <dgm:prSet presAssocID="{C63208CF-2580-4A8C-849B-18C43997C3AD}" presName="hierRoot2" presStyleCnt="0">
        <dgm:presLayoutVars>
          <dgm:hierBranch val="init"/>
        </dgm:presLayoutVars>
      </dgm:prSet>
      <dgm:spPr/>
    </dgm:pt>
    <dgm:pt modelId="{9A6C1502-72CE-4BF2-B377-D989EC5C7705}" type="pres">
      <dgm:prSet presAssocID="{C63208CF-2580-4A8C-849B-18C43997C3AD}" presName="rootComposite" presStyleCnt="0"/>
      <dgm:spPr/>
    </dgm:pt>
    <dgm:pt modelId="{4A9A938D-4431-4E36-85BA-FDAE00205BF0}" type="pres">
      <dgm:prSet presAssocID="{C63208CF-2580-4A8C-849B-18C43997C3AD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05AAE0C-360E-4739-BE28-9812C20DEACE}" type="pres">
      <dgm:prSet presAssocID="{C63208CF-2580-4A8C-849B-18C43997C3AD}" presName="rootConnector" presStyleLbl="node2" presStyleIdx="1" presStyleCnt="2"/>
      <dgm:spPr/>
      <dgm:t>
        <a:bodyPr/>
        <a:lstStyle/>
        <a:p>
          <a:endParaRPr lang="en-US"/>
        </a:p>
      </dgm:t>
    </dgm:pt>
    <dgm:pt modelId="{171BA0DB-9EA7-4BF8-A15C-9E9E8CB920B2}" type="pres">
      <dgm:prSet presAssocID="{C63208CF-2580-4A8C-849B-18C43997C3AD}" presName="hierChild4" presStyleCnt="0"/>
      <dgm:spPr/>
    </dgm:pt>
    <dgm:pt modelId="{09692F9C-2DC0-4C2B-BC45-1A9317E3EDFA}" type="pres">
      <dgm:prSet presAssocID="{C63208CF-2580-4A8C-849B-18C43997C3AD}" presName="hierChild5" presStyleCnt="0"/>
      <dgm:spPr/>
    </dgm:pt>
    <dgm:pt modelId="{80AF429F-81E2-401E-B394-1D2112350752}" type="pres">
      <dgm:prSet presAssocID="{20E1E9BF-7F12-42DC-9FBF-73E4409E8D06}" presName="hierChild3" presStyleCnt="0"/>
      <dgm:spPr/>
    </dgm:pt>
  </dgm:ptLst>
  <dgm:cxnLst>
    <dgm:cxn modelId="{3E25C708-6349-4B44-B77F-31DD7B58782E}" type="presOf" srcId="{91F6F02E-8EE5-43F1-B100-9E52E8F4442C}" destId="{1193BEFC-0AD8-4EFA-886A-7601AE965966}" srcOrd="0" destOrd="0" presId="urn:microsoft.com/office/officeart/2005/8/layout/orgChart1"/>
    <dgm:cxn modelId="{78F0D393-B3A1-409D-9C28-020F848B72C2}" srcId="{20E1E9BF-7F12-42DC-9FBF-73E4409E8D06}" destId="{0522D480-E3EA-49F1-9262-7FD4D61B5FE8}" srcOrd="0" destOrd="0" parTransId="{C99F987F-FB51-4A71-B498-8BEA735DDE5F}" sibTransId="{26EB34DA-223F-41D1-855E-41B4BC190F87}"/>
    <dgm:cxn modelId="{389F855A-4005-4110-A816-5975EC411855}" type="presOf" srcId="{C63208CF-2580-4A8C-849B-18C43997C3AD}" destId="{4A9A938D-4431-4E36-85BA-FDAE00205BF0}" srcOrd="0" destOrd="0" presId="urn:microsoft.com/office/officeart/2005/8/layout/orgChart1"/>
    <dgm:cxn modelId="{A7723E52-E58A-4C76-A1B3-8D2BC9D2B601}" type="presOf" srcId="{C99F987F-FB51-4A71-B498-8BEA735DDE5F}" destId="{C52327C5-50AD-43DD-9F3B-FC1EEAC5BBDA}" srcOrd="0" destOrd="0" presId="urn:microsoft.com/office/officeart/2005/8/layout/orgChart1"/>
    <dgm:cxn modelId="{4E7B0478-B46E-4293-8606-484358A144BD}" type="presOf" srcId="{20E1E9BF-7F12-42DC-9FBF-73E4409E8D06}" destId="{98CF78AA-0D61-410A-AE84-63D69D6AD22E}" srcOrd="1" destOrd="0" presId="urn:microsoft.com/office/officeart/2005/8/layout/orgChart1"/>
    <dgm:cxn modelId="{459E8BAD-4771-4455-831E-7446A50B0BF6}" srcId="{20E1E9BF-7F12-42DC-9FBF-73E4409E8D06}" destId="{C63208CF-2580-4A8C-849B-18C43997C3AD}" srcOrd="1" destOrd="0" parTransId="{91F6F02E-8EE5-43F1-B100-9E52E8F4442C}" sibTransId="{F21C7047-182B-4D02-9F8B-A22B07B8F3AF}"/>
    <dgm:cxn modelId="{3EE1B56A-9667-422F-8A8A-374134F10DA8}" type="presOf" srcId="{CB954885-1BB9-4738-8149-E2BE30358C5C}" destId="{8CD86780-2479-4747-B0D0-9E76D6A76147}" srcOrd="0" destOrd="0" presId="urn:microsoft.com/office/officeart/2005/8/layout/orgChart1"/>
    <dgm:cxn modelId="{012C832B-D5E9-4C59-BDF7-2E261C845784}" type="presOf" srcId="{0522D480-E3EA-49F1-9262-7FD4D61B5FE8}" destId="{45281B29-4FAF-47C7-AA85-D5A0BA3D3740}" srcOrd="0" destOrd="0" presId="urn:microsoft.com/office/officeart/2005/8/layout/orgChart1"/>
    <dgm:cxn modelId="{36CCA8D5-03AB-4B6E-A248-E3C943322B78}" type="presOf" srcId="{C63208CF-2580-4A8C-849B-18C43997C3AD}" destId="{D05AAE0C-360E-4739-BE28-9812C20DEACE}" srcOrd="1" destOrd="0" presId="urn:microsoft.com/office/officeart/2005/8/layout/orgChart1"/>
    <dgm:cxn modelId="{0BC410E5-4376-45A4-A91C-0CAC4D301C68}" srcId="{CB954885-1BB9-4738-8149-E2BE30358C5C}" destId="{20E1E9BF-7F12-42DC-9FBF-73E4409E8D06}" srcOrd="0" destOrd="0" parTransId="{5C4EDD16-13B6-4D26-A77A-10F9B4A6350F}" sibTransId="{83EE6A0A-140B-4074-BCB8-BAA608BE111C}"/>
    <dgm:cxn modelId="{8C7FE7FD-F781-409F-9415-5DBBC4CB5CC3}" type="presOf" srcId="{0522D480-E3EA-49F1-9262-7FD4D61B5FE8}" destId="{9DA3CEDD-8744-4402-8D9D-F0D0C679FD67}" srcOrd="1" destOrd="0" presId="urn:microsoft.com/office/officeart/2005/8/layout/orgChart1"/>
    <dgm:cxn modelId="{64D21423-DA33-4967-99F8-CBBF77491ADD}" type="presOf" srcId="{20E1E9BF-7F12-42DC-9FBF-73E4409E8D06}" destId="{AA9CC6A2-960C-41E7-B389-2F80740521F4}" srcOrd="0" destOrd="0" presId="urn:microsoft.com/office/officeart/2005/8/layout/orgChart1"/>
    <dgm:cxn modelId="{F676DE82-1DD1-4E2B-9742-A64D03DF762D}" type="presParOf" srcId="{8CD86780-2479-4747-B0D0-9E76D6A76147}" destId="{C426339E-17F3-4FCD-8A21-BB31B37E7B2B}" srcOrd="0" destOrd="0" presId="urn:microsoft.com/office/officeart/2005/8/layout/orgChart1"/>
    <dgm:cxn modelId="{CE24F567-1F7A-4B13-9ED9-175AE8C9FA55}" type="presParOf" srcId="{C426339E-17F3-4FCD-8A21-BB31B37E7B2B}" destId="{33591914-A131-4B50-AF09-0BC2F772F950}" srcOrd="0" destOrd="0" presId="urn:microsoft.com/office/officeart/2005/8/layout/orgChart1"/>
    <dgm:cxn modelId="{4C3F062A-322A-47E7-A879-6F481081CA77}" type="presParOf" srcId="{33591914-A131-4B50-AF09-0BC2F772F950}" destId="{AA9CC6A2-960C-41E7-B389-2F80740521F4}" srcOrd="0" destOrd="0" presId="urn:microsoft.com/office/officeart/2005/8/layout/orgChart1"/>
    <dgm:cxn modelId="{BA1E3CBE-ECE8-4715-9935-DAC46B6EF408}" type="presParOf" srcId="{33591914-A131-4B50-AF09-0BC2F772F950}" destId="{98CF78AA-0D61-410A-AE84-63D69D6AD22E}" srcOrd="1" destOrd="0" presId="urn:microsoft.com/office/officeart/2005/8/layout/orgChart1"/>
    <dgm:cxn modelId="{BCB8ABF2-A346-44D4-89D8-9B633B3CD18B}" type="presParOf" srcId="{C426339E-17F3-4FCD-8A21-BB31B37E7B2B}" destId="{2CE9C99E-7FA4-45D8-9F80-5EE29BBB36AF}" srcOrd="1" destOrd="0" presId="urn:microsoft.com/office/officeart/2005/8/layout/orgChart1"/>
    <dgm:cxn modelId="{1A00F1F3-9553-4F33-8C30-3243F1AE2664}" type="presParOf" srcId="{2CE9C99E-7FA4-45D8-9F80-5EE29BBB36AF}" destId="{C52327C5-50AD-43DD-9F3B-FC1EEAC5BBDA}" srcOrd="0" destOrd="0" presId="urn:microsoft.com/office/officeart/2005/8/layout/orgChart1"/>
    <dgm:cxn modelId="{9127E26F-F5EE-445D-9E91-EF565841AE39}" type="presParOf" srcId="{2CE9C99E-7FA4-45D8-9F80-5EE29BBB36AF}" destId="{8FA209A7-234E-438C-85AA-CE9A332D1A17}" srcOrd="1" destOrd="0" presId="urn:microsoft.com/office/officeart/2005/8/layout/orgChart1"/>
    <dgm:cxn modelId="{438FFD96-715A-4A65-8DB9-37EF24C60590}" type="presParOf" srcId="{8FA209A7-234E-438C-85AA-CE9A332D1A17}" destId="{ED70CE2E-4292-41D1-9887-7C1D08D8123D}" srcOrd="0" destOrd="0" presId="urn:microsoft.com/office/officeart/2005/8/layout/orgChart1"/>
    <dgm:cxn modelId="{47EBAEB3-4A78-4782-9430-F3C0CAC01A04}" type="presParOf" srcId="{ED70CE2E-4292-41D1-9887-7C1D08D8123D}" destId="{45281B29-4FAF-47C7-AA85-D5A0BA3D3740}" srcOrd="0" destOrd="0" presId="urn:microsoft.com/office/officeart/2005/8/layout/orgChart1"/>
    <dgm:cxn modelId="{FFD0206B-66A7-498A-81AC-F562C482C6D1}" type="presParOf" srcId="{ED70CE2E-4292-41D1-9887-7C1D08D8123D}" destId="{9DA3CEDD-8744-4402-8D9D-F0D0C679FD67}" srcOrd="1" destOrd="0" presId="urn:microsoft.com/office/officeart/2005/8/layout/orgChart1"/>
    <dgm:cxn modelId="{E601D656-6C94-4455-B6F9-707B4B484EBE}" type="presParOf" srcId="{8FA209A7-234E-438C-85AA-CE9A332D1A17}" destId="{96203B2D-3F29-43ED-9ABE-BFD2241E9AE9}" srcOrd="1" destOrd="0" presId="urn:microsoft.com/office/officeart/2005/8/layout/orgChart1"/>
    <dgm:cxn modelId="{C79378DE-AB12-41AF-B882-657E22A20174}" type="presParOf" srcId="{8FA209A7-234E-438C-85AA-CE9A332D1A17}" destId="{05A6BC9C-3774-4397-BE45-7BE561687B19}" srcOrd="2" destOrd="0" presId="urn:microsoft.com/office/officeart/2005/8/layout/orgChart1"/>
    <dgm:cxn modelId="{48173018-314F-4FED-ABE9-B53850D48854}" type="presParOf" srcId="{2CE9C99E-7FA4-45D8-9F80-5EE29BBB36AF}" destId="{1193BEFC-0AD8-4EFA-886A-7601AE965966}" srcOrd="2" destOrd="0" presId="urn:microsoft.com/office/officeart/2005/8/layout/orgChart1"/>
    <dgm:cxn modelId="{9CB05F77-F00E-4F0A-B53F-FB7D6CE8526B}" type="presParOf" srcId="{2CE9C99E-7FA4-45D8-9F80-5EE29BBB36AF}" destId="{2CF1D6E0-59F9-4BD3-99F4-520C4B36D756}" srcOrd="3" destOrd="0" presId="urn:microsoft.com/office/officeart/2005/8/layout/orgChart1"/>
    <dgm:cxn modelId="{DBED2392-B99F-4B72-BAF9-7B974EE3D3DB}" type="presParOf" srcId="{2CF1D6E0-59F9-4BD3-99F4-520C4B36D756}" destId="{9A6C1502-72CE-4BF2-B377-D989EC5C7705}" srcOrd="0" destOrd="0" presId="urn:microsoft.com/office/officeart/2005/8/layout/orgChart1"/>
    <dgm:cxn modelId="{E1AEC1ED-0306-4C8B-A3C2-DF1B393702DC}" type="presParOf" srcId="{9A6C1502-72CE-4BF2-B377-D989EC5C7705}" destId="{4A9A938D-4431-4E36-85BA-FDAE00205BF0}" srcOrd="0" destOrd="0" presId="urn:microsoft.com/office/officeart/2005/8/layout/orgChart1"/>
    <dgm:cxn modelId="{505FBFF9-FE1C-4413-94D4-6DFA72CABDC1}" type="presParOf" srcId="{9A6C1502-72CE-4BF2-B377-D989EC5C7705}" destId="{D05AAE0C-360E-4739-BE28-9812C20DEACE}" srcOrd="1" destOrd="0" presId="urn:microsoft.com/office/officeart/2005/8/layout/orgChart1"/>
    <dgm:cxn modelId="{909E2E75-0B6A-49A3-9E21-DB7D4C252C98}" type="presParOf" srcId="{2CF1D6E0-59F9-4BD3-99F4-520C4B36D756}" destId="{171BA0DB-9EA7-4BF8-A15C-9E9E8CB920B2}" srcOrd="1" destOrd="0" presId="urn:microsoft.com/office/officeart/2005/8/layout/orgChart1"/>
    <dgm:cxn modelId="{D04F6C90-806A-4B25-9CB9-D26CA633E10F}" type="presParOf" srcId="{2CF1D6E0-59F9-4BD3-99F4-520C4B36D756}" destId="{09692F9C-2DC0-4C2B-BC45-1A9317E3EDFA}" srcOrd="2" destOrd="0" presId="urn:microsoft.com/office/officeart/2005/8/layout/orgChart1"/>
    <dgm:cxn modelId="{B04D66C5-6632-42BB-A8B1-6CDE281535BB}" type="presParOf" srcId="{C426339E-17F3-4FCD-8A21-BB31B37E7B2B}" destId="{80AF429F-81E2-401E-B394-1D2112350752}" srcOrd="2" destOrd="0" presId="urn:microsoft.com/office/officeart/2005/8/layout/orgChart1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3448DFE-CE4A-42F9-9497-FC3377EA991E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F69EADD-4EE4-4DBA-B17F-F337718B4FC0}">
      <dgm:prSet phldrT="[Text]"/>
      <dgm:spPr/>
      <dgm:t>
        <a:bodyPr/>
        <a:lstStyle/>
        <a:p>
          <a:r>
            <a:rPr lang="en-US" dirty="0" smtClean="0"/>
            <a:t>STARCH</a:t>
          </a:r>
          <a:endParaRPr lang="en-US" dirty="0"/>
        </a:p>
      </dgm:t>
    </dgm:pt>
    <dgm:pt modelId="{7507BF1E-C45E-42DB-A38B-B94A9ED8865C}" type="parTrans" cxnId="{ABD2124F-5D7F-41FA-AF9E-EA253653040F}">
      <dgm:prSet/>
      <dgm:spPr/>
      <dgm:t>
        <a:bodyPr/>
        <a:lstStyle/>
        <a:p>
          <a:endParaRPr lang="en-US"/>
        </a:p>
      </dgm:t>
    </dgm:pt>
    <dgm:pt modelId="{FA6F47D9-9F95-4623-B441-0A90A722FF38}" type="sibTrans" cxnId="{ABD2124F-5D7F-41FA-AF9E-EA253653040F}">
      <dgm:prSet/>
      <dgm:spPr/>
      <dgm:t>
        <a:bodyPr/>
        <a:lstStyle/>
        <a:p>
          <a:endParaRPr lang="en-US"/>
        </a:p>
      </dgm:t>
    </dgm:pt>
    <dgm:pt modelId="{40DA133D-094F-4AE0-8B62-A5962D2ABB74}">
      <dgm:prSet phldrT="[Text]"/>
      <dgm:spPr/>
      <dgm:t>
        <a:bodyPr/>
        <a:lstStyle/>
        <a:p>
          <a:r>
            <a:rPr lang="en-US" dirty="0" smtClean="0"/>
            <a:t>AMYLOSE</a:t>
          </a:r>
        </a:p>
        <a:p>
          <a:r>
            <a:rPr lang="en-US" dirty="0" smtClean="0"/>
            <a:t>250-1000s</a:t>
          </a:r>
          <a:endParaRPr lang="en-US" dirty="0"/>
        </a:p>
      </dgm:t>
    </dgm:pt>
    <dgm:pt modelId="{2F63E14A-CBF9-480B-89AB-CE066FA14E07}" type="parTrans" cxnId="{965A0414-7AF3-455B-975A-E3F9853956F0}">
      <dgm:prSet/>
      <dgm:spPr/>
      <dgm:t>
        <a:bodyPr/>
        <a:lstStyle/>
        <a:p>
          <a:endParaRPr lang="en-US"/>
        </a:p>
      </dgm:t>
    </dgm:pt>
    <dgm:pt modelId="{87A86C6B-AFFF-4668-AF71-3CD77B41F048}" type="sibTrans" cxnId="{965A0414-7AF3-455B-975A-E3F9853956F0}">
      <dgm:prSet/>
      <dgm:spPr/>
      <dgm:t>
        <a:bodyPr/>
        <a:lstStyle/>
        <a:p>
          <a:endParaRPr lang="en-US"/>
        </a:p>
      </dgm:t>
    </dgm:pt>
    <dgm:pt modelId="{A73453EF-6B3C-4FB2-B5E1-2EE1973BA7A4}">
      <dgm:prSet phldrT="[Text]"/>
      <dgm:spPr/>
      <dgm:t>
        <a:bodyPr/>
        <a:lstStyle/>
        <a:p>
          <a:r>
            <a:rPr lang="en-US" dirty="0" smtClean="0"/>
            <a:t>AMYLOPECTIN</a:t>
          </a:r>
        </a:p>
        <a:p>
          <a:r>
            <a:rPr lang="en-US" dirty="0" smtClean="0"/>
            <a:t>30</a:t>
          </a:r>
          <a:endParaRPr lang="en-US" dirty="0"/>
        </a:p>
      </dgm:t>
    </dgm:pt>
    <dgm:pt modelId="{4B8CFFC4-C33E-4D38-A50C-180B2D80FBD0}" type="parTrans" cxnId="{9CF16356-460C-4854-A929-A6A844424509}">
      <dgm:prSet/>
      <dgm:spPr/>
      <dgm:t>
        <a:bodyPr/>
        <a:lstStyle/>
        <a:p>
          <a:endParaRPr lang="en-US"/>
        </a:p>
      </dgm:t>
    </dgm:pt>
    <dgm:pt modelId="{C69F8518-19CB-4503-BF92-5ED24C76FCF7}" type="sibTrans" cxnId="{9CF16356-460C-4854-A929-A6A844424509}">
      <dgm:prSet/>
      <dgm:spPr/>
      <dgm:t>
        <a:bodyPr/>
        <a:lstStyle/>
        <a:p>
          <a:endParaRPr lang="en-US"/>
        </a:p>
      </dgm:t>
    </dgm:pt>
    <dgm:pt modelId="{2F93A6D8-5406-46CB-BFF4-74CC2B8B4E3A}" type="pres">
      <dgm:prSet presAssocID="{93448DFE-CE4A-42F9-9497-FC3377EA991E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IN"/>
        </a:p>
      </dgm:t>
    </dgm:pt>
    <dgm:pt modelId="{987DFD67-2BAD-4BE4-BFB8-7DBAEC193A83}" type="pres">
      <dgm:prSet presAssocID="{5F69EADD-4EE4-4DBA-B17F-F337718B4FC0}" presName="root1" presStyleCnt="0"/>
      <dgm:spPr/>
    </dgm:pt>
    <dgm:pt modelId="{FB561DCE-CADD-4EF5-A2C9-D30C7CB24825}" type="pres">
      <dgm:prSet presAssocID="{5F69EADD-4EE4-4DBA-B17F-F337718B4FC0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2594012E-895B-49E0-833E-2C37352DF51B}" type="pres">
      <dgm:prSet presAssocID="{5F69EADD-4EE4-4DBA-B17F-F337718B4FC0}" presName="level2hierChild" presStyleCnt="0"/>
      <dgm:spPr/>
    </dgm:pt>
    <dgm:pt modelId="{4E9D36EC-E945-4CE0-95A1-C55CBFDF7DFE}" type="pres">
      <dgm:prSet presAssocID="{2F63E14A-CBF9-480B-89AB-CE066FA14E07}" presName="conn2-1" presStyleLbl="parChTrans1D2" presStyleIdx="0" presStyleCnt="2"/>
      <dgm:spPr/>
      <dgm:t>
        <a:bodyPr/>
        <a:lstStyle/>
        <a:p>
          <a:endParaRPr lang="en-IN"/>
        </a:p>
      </dgm:t>
    </dgm:pt>
    <dgm:pt modelId="{24AA7054-7E96-4825-B705-50DAD1128727}" type="pres">
      <dgm:prSet presAssocID="{2F63E14A-CBF9-480B-89AB-CE066FA14E07}" presName="connTx" presStyleLbl="parChTrans1D2" presStyleIdx="0" presStyleCnt="2"/>
      <dgm:spPr/>
      <dgm:t>
        <a:bodyPr/>
        <a:lstStyle/>
        <a:p>
          <a:endParaRPr lang="en-IN"/>
        </a:p>
      </dgm:t>
    </dgm:pt>
    <dgm:pt modelId="{3BEC3B1D-8958-4E4B-8526-20F7FD59293E}" type="pres">
      <dgm:prSet presAssocID="{40DA133D-094F-4AE0-8B62-A5962D2ABB74}" presName="root2" presStyleCnt="0"/>
      <dgm:spPr/>
    </dgm:pt>
    <dgm:pt modelId="{AC45C482-661C-405F-B408-CD26BFBDF39E}" type="pres">
      <dgm:prSet presAssocID="{40DA133D-094F-4AE0-8B62-A5962D2ABB74}" presName="LevelTwoTextNode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EA761C-FF44-4E43-97A2-4CA6DB586843}" type="pres">
      <dgm:prSet presAssocID="{40DA133D-094F-4AE0-8B62-A5962D2ABB74}" presName="level3hierChild" presStyleCnt="0"/>
      <dgm:spPr/>
    </dgm:pt>
    <dgm:pt modelId="{9E8D728C-E48B-44AF-A9A4-C9E0B27ADC77}" type="pres">
      <dgm:prSet presAssocID="{4B8CFFC4-C33E-4D38-A50C-180B2D80FBD0}" presName="conn2-1" presStyleLbl="parChTrans1D2" presStyleIdx="1" presStyleCnt="2"/>
      <dgm:spPr/>
      <dgm:t>
        <a:bodyPr/>
        <a:lstStyle/>
        <a:p>
          <a:endParaRPr lang="en-IN"/>
        </a:p>
      </dgm:t>
    </dgm:pt>
    <dgm:pt modelId="{F8F0A653-7A22-479F-B81D-6191B4D6B14B}" type="pres">
      <dgm:prSet presAssocID="{4B8CFFC4-C33E-4D38-A50C-180B2D80FBD0}" presName="connTx" presStyleLbl="parChTrans1D2" presStyleIdx="1" presStyleCnt="2"/>
      <dgm:spPr/>
      <dgm:t>
        <a:bodyPr/>
        <a:lstStyle/>
        <a:p>
          <a:endParaRPr lang="en-IN"/>
        </a:p>
      </dgm:t>
    </dgm:pt>
    <dgm:pt modelId="{569C7ACB-CEB1-4E49-A0A4-AB9F0CC85D58}" type="pres">
      <dgm:prSet presAssocID="{A73453EF-6B3C-4FB2-B5E1-2EE1973BA7A4}" presName="root2" presStyleCnt="0"/>
      <dgm:spPr/>
    </dgm:pt>
    <dgm:pt modelId="{7569E091-BCBB-49CE-8BA6-6DC33A986447}" type="pres">
      <dgm:prSet presAssocID="{A73453EF-6B3C-4FB2-B5E1-2EE1973BA7A4}" presName="LevelTwoTextNode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IN"/>
        </a:p>
      </dgm:t>
    </dgm:pt>
    <dgm:pt modelId="{5C0DF06B-7A4A-4D37-9EB7-911F93200A2D}" type="pres">
      <dgm:prSet presAssocID="{A73453EF-6B3C-4FB2-B5E1-2EE1973BA7A4}" presName="level3hierChild" presStyleCnt="0"/>
      <dgm:spPr/>
    </dgm:pt>
  </dgm:ptLst>
  <dgm:cxnLst>
    <dgm:cxn modelId="{9CF16356-460C-4854-A929-A6A844424509}" srcId="{5F69EADD-4EE4-4DBA-B17F-F337718B4FC0}" destId="{A73453EF-6B3C-4FB2-B5E1-2EE1973BA7A4}" srcOrd="1" destOrd="0" parTransId="{4B8CFFC4-C33E-4D38-A50C-180B2D80FBD0}" sibTransId="{C69F8518-19CB-4503-BF92-5ED24C76FCF7}"/>
    <dgm:cxn modelId="{7C3C3EE8-9C6A-4262-A96D-423356B8A762}" type="presOf" srcId="{4B8CFFC4-C33E-4D38-A50C-180B2D80FBD0}" destId="{F8F0A653-7A22-479F-B81D-6191B4D6B14B}" srcOrd="1" destOrd="0" presId="urn:microsoft.com/office/officeart/2005/8/layout/hierarchy2"/>
    <dgm:cxn modelId="{5A0C8219-985D-40E0-9D6A-2AD202E0EA10}" type="presOf" srcId="{40DA133D-094F-4AE0-8B62-A5962D2ABB74}" destId="{AC45C482-661C-405F-B408-CD26BFBDF39E}" srcOrd="0" destOrd="0" presId="urn:microsoft.com/office/officeart/2005/8/layout/hierarchy2"/>
    <dgm:cxn modelId="{CC42E4AE-691D-43CE-A450-E1BBE612A30E}" type="presOf" srcId="{4B8CFFC4-C33E-4D38-A50C-180B2D80FBD0}" destId="{9E8D728C-E48B-44AF-A9A4-C9E0B27ADC77}" srcOrd="0" destOrd="0" presId="urn:microsoft.com/office/officeart/2005/8/layout/hierarchy2"/>
    <dgm:cxn modelId="{ABD2124F-5D7F-41FA-AF9E-EA253653040F}" srcId="{93448DFE-CE4A-42F9-9497-FC3377EA991E}" destId="{5F69EADD-4EE4-4DBA-B17F-F337718B4FC0}" srcOrd="0" destOrd="0" parTransId="{7507BF1E-C45E-42DB-A38B-B94A9ED8865C}" sibTransId="{FA6F47D9-9F95-4623-B441-0A90A722FF38}"/>
    <dgm:cxn modelId="{965A0414-7AF3-455B-975A-E3F9853956F0}" srcId="{5F69EADD-4EE4-4DBA-B17F-F337718B4FC0}" destId="{40DA133D-094F-4AE0-8B62-A5962D2ABB74}" srcOrd="0" destOrd="0" parTransId="{2F63E14A-CBF9-480B-89AB-CE066FA14E07}" sibTransId="{87A86C6B-AFFF-4668-AF71-3CD77B41F048}"/>
    <dgm:cxn modelId="{2FB4B426-F1C1-4089-9D7F-8794EE429722}" type="presOf" srcId="{5F69EADD-4EE4-4DBA-B17F-F337718B4FC0}" destId="{FB561DCE-CADD-4EF5-A2C9-D30C7CB24825}" srcOrd="0" destOrd="0" presId="urn:microsoft.com/office/officeart/2005/8/layout/hierarchy2"/>
    <dgm:cxn modelId="{6617FE42-914A-4C4C-A8CD-86E69F1CC5E5}" type="presOf" srcId="{A73453EF-6B3C-4FB2-B5E1-2EE1973BA7A4}" destId="{7569E091-BCBB-49CE-8BA6-6DC33A986447}" srcOrd="0" destOrd="0" presId="urn:microsoft.com/office/officeart/2005/8/layout/hierarchy2"/>
    <dgm:cxn modelId="{E80F8DBC-F54E-4699-965D-54D7AFF38C83}" type="presOf" srcId="{2F63E14A-CBF9-480B-89AB-CE066FA14E07}" destId="{4E9D36EC-E945-4CE0-95A1-C55CBFDF7DFE}" srcOrd="0" destOrd="0" presId="urn:microsoft.com/office/officeart/2005/8/layout/hierarchy2"/>
    <dgm:cxn modelId="{DD6D1DA1-8436-46F0-92CE-B66652634510}" type="presOf" srcId="{2F63E14A-CBF9-480B-89AB-CE066FA14E07}" destId="{24AA7054-7E96-4825-B705-50DAD1128727}" srcOrd="1" destOrd="0" presId="urn:microsoft.com/office/officeart/2005/8/layout/hierarchy2"/>
    <dgm:cxn modelId="{1CA224A0-BA07-40CA-8CC6-AADCC16B4F90}" type="presOf" srcId="{93448DFE-CE4A-42F9-9497-FC3377EA991E}" destId="{2F93A6D8-5406-46CB-BFF4-74CC2B8B4E3A}" srcOrd="0" destOrd="0" presId="urn:microsoft.com/office/officeart/2005/8/layout/hierarchy2"/>
    <dgm:cxn modelId="{06B8DEF1-3530-47DD-AD41-AE73C4C8ED8A}" type="presParOf" srcId="{2F93A6D8-5406-46CB-BFF4-74CC2B8B4E3A}" destId="{987DFD67-2BAD-4BE4-BFB8-7DBAEC193A83}" srcOrd="0" destOrd="0" presId="urn:microsoft.com/office/officeart/2005/8/layout/hierarchy2"/>
    <dgm:cxn modelId="{0A54B0D5-D7A5-442E-A7C7-CDE44F110B00}" type="presParOf" srcId="{987DFD67-2BAD-4BE4-BFB8-7DBAEC193A83}" destId="{FB561DCE-CADD-4EF5-A2C9-D30C7CB24825}" srcOrd="0" destOrd="0" presId="urn:microsoft.com/office/officeart/2005/8/layout/hierarchy2"/>
    <dgm:cxn modelId="{6C0CBB2E-1F0E-4F9B-8B72-369289F83831}" type="presParOf" srcId="{987DFD67-2BAD-4BE4-BFB8-7DBAEC193A83}" destId="{2594012E-895B-49E0-833E-2C37352DF51B}" srcOrd="1" destOrd="0" presId="urn:microsoft.com/office/officeart/2005/8/layout/hierarchy2"/>
    <dgm:cxn modelId="{C1448AD7-EF8D-4AA9-9E5B-CA79CE836FC9}" type="presParOf" srcId="{2594012E-895B-49E0-833E-2C37352DF51B}" destId="{4E9D36EC-E945-4CE0-95A1-C55CBFDF7DFE}" srcOrd="0" destOrd="0" presId="urn:microsoft.com/office/officeart/2005/8/layout/hierarchy2"/>
    <dgm:cxn modelId="{E1597D06-0FFC-4236-9C1C-B6AFD2AAF998}" type="presParOf" srcId="{4E9D36EC-E945-4CE0-95A1-C55CBFDF7DFE}" destId="{24AA7054-7E96-4825-B705-50DAD1128727}" srcOrd="0" destOrd="0" presId="urn:microsoft.com/office/officeart/2005/8/layout/hierarchy2"/>
    <dgm:cxn modelId="{B7DD6050-F4D8-4E38-A27B-9D6AEBD61515}" type="presParOf" srcId="{2594012E-895B-49E0-833E-2C37352DF51B}" destId="{3BEC3B1D-8958-4E4B-8526-20F7FD59293E}" srcOrd="1" destOrd="0" presId="urn:microsoft.com/office/officeart/2005/8/layout/hierarchy2"/>
    <dgm:cxn modelId="{E12DBC04-F501-409F-B602-BA72AC8A8DCD}" type="presParOf" srcId="{3BEC3B1D-8958-4E4B-8526-20F7FD59293E}" destId="{AC45C482-661C-405F-B408-CD26BFBDF39E}" srcOrd="0" destOrd="0" presId="urn:microsoft.com/office/officeart/2005/8/layout/hierarchy2"/>
    <dgm:cxn modelId="{BCE98524-8AED-4FB1-AD3E-7E9C9129C855}" type="presParOf" srcId="{3BEC3B1D-8958-4E4B-8526-20F7FD59293E}" destId="{6CEA761C-FF44-4E43-97A2-4CA6DB586843}" srcOrd="1" destOrd="0" presId="urn:microsoft.com/office/officeart/2005/8/layout/hierarchy2"/>
    <dgm:cxn modelId="{9A03ACB2-7963-4CD7-B0F8-875BC8720A5D}" type="presParOf" srcId="{2594012E-895B-49E0-833E-2C37352DF51B}" destId="{9E8D728C-E48B-44AF-A9A4-C9E0B27ADC77}" srcOrd="2" destOrd="0" presId="urn:microsoft.com/office/officeart/2005/8/layout/hierarchy2"/>
    <dgm:cxn modelId="{1897CCEF-C289-4540-A9F4-1D19D4742475}" type="presParOf" srcId="{9E8D728C-E48B-44AF-A9A4-C9E0B27ADC77}" destId="{F8F0A653-7A22-479F-B81D-6191B4D6B14B}" srcOrd="0" destOrd="0" presId="urn:microsoft.com/office/officeart/2005/8/layout/hierarchy2"/>
    <dgm:cxn modelId="{BDDCD47E-EECF-45C1-A83C-7486024D3136}" type="presParOf" srcId="{2594012E-895B-49E0-833E-2C37352DF51B}" destId="{569C7ACB-CEB1-4E49-A0A4-AB9F0CC85D58}" srcOrd="3" destOrd="0" presId="urn:microsoft.com/office/officeart/2005/8/layout/hierarchy2"/>
    <dgm:cxn modelId="{A62ACFAD-346D-49CD-BB1F-7030EF6C0ED5}" type="presParOf" srcId="{569C7ACB-CEB1-4E49-A0A4-AB9F0CC85D58}" destId="{7569E091-BCBB-49CE-8BA6-6DC33A986447}" srcOrd="0" destOrd="0" presId="urn:microsoft.com/office/officeart/2005/8/layout/hierarchy2"/>
    <dgm:cxn modelId="{09102523-8825-45D6-91AF-B72E2C100B5A}" type="presParOf" srcId="{569C7ACB-CEB1-4E49-A0A4-AB9F0CC85D58}" destId="{5C0DF06B-7A4A-4D37-9EB7-911F93200A2D}" srcOrd="1" destOrd="0" presId="urn:microsoft.com/office/officeart/2005/8/layout/hierarchy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473355C4-7DD3-446D-8BF4-B7E5513B7315}" type="doc">
      <dgm:prSet loTypeId="urn:microsoft.com/office/officeart/2005/8/layout/equation2" loCatId="relationship" qsTypeId="urn:microsoft.com/office/officeart/2005/8/quickstyle/simple1" qsCatId="simple" csTypeId="urn:microsoft.com/office/officeart/2005/8/colors/accent1_2" csCatId="accent1" phldr="1"/>
      <dgm:spPr/>
    </dgm:pt>
    <dgm:pt modelId="{8A39D157-2ACF-4EFC-88A3-70462E787F7C}">
      <dgm:prSet phldrT="[Text]" custT="1"/>
      <dgm:spPr/>
      <dgm:t>
        <a:bodyPr/>
        <a:lstStyle/>
        <a:p>
          <a:r>
            <a:rPr lang="en-US" sz="2400" b="1" dirty="0" smtClean="0"/>
            <a:t>N ACETYL</a:t>
          </a:r>
        </a:p>
        <a:p>
          <a:r>
            <a:rPr lang="en-US" sz="2400" b="1" dirty="0" smtClean="0"/>
            <a:t>GLUCOSE</a:t>
          </a:r>
        </a:p>
        <a:p>
          <a:r>
            <a:rPr lang="en-US" sz="2400" b="1" dirty="0" smtClean="0"/>
            <a:t>AMINE</a:t>
          </a:r>
          <a:endParaRPr lang="en-US" sz="2400" b="1" dirty="0"/>
        </a:p>
      </dgm:t>
    </dgm:pt>
    <dgm:pt modelId="{A2B34556-70B9-4657-AF37-C4888A66AC62}" type="parTrans" cxnId="{511EAC7A-C05E-429E-B64D-B2674CA4F98E}">
      <dgm:prSet/>
      <dgm:spPr/>
      <dgm:t>
        <a:bodyPr/>
        <a:lstStyle/>
        <a:p>
          <a:endParaRPr lang="en-US"/>
        </a:p>
      </dgm:t>
    </dgm:pt>
    <dgm:pt modelId="{0CE212B0-5C8B-481B-94B9-8C3833668806}" type="sibTrans" cxnId="{511EAC7A-C05E-429E-B64D-B2674CA4F98E}">
      <dgm:prSet/>
      <dgm:spPr/>
      <dgm:t>
        <a:bodyPr/>
        <a:lstStyle/>
        <a:p>
          <a:endParaRPr lang="en-US"/>
        </a:p>
      </dgm:t>
    </dgm:pt>
    <dgm:pt modelId="{BBA5B180-812A-4F92-B745-FE9462483C0A}">
      <dgm:prSet phldrT="[Text]"/>
      <dgm:spPr/>
      <dgm:t>
        <a:bodyPr/>
        <a:lstStyle/>
        <a:p>
          <a:r>
            <a:rPr lang="en-US" dirty="0" smtClean="0"/>
            <a:t>GLUCURONIC ACID</a:t>
          </a:r>
          <a:endParaRPr lang="en-US" dirty="0"/>
        </a:p>
      </dgm:t>
    </dgm:pt>
    <dgm:pt modelId="{EA06E40C-B0B2-4722-9DC7-EE117B7E1083}" type="parTrans" cxnId="{701BCEA5-DA46-4F41-9F7D-D3CC187BB132}">
      <dgm:prSet/>
      <dgm:spPr/>
      <dgm:t>
        <a:bodyPr/>
        <a:lstStyle/>
        <a:p>
          <a:endParaRPr lang="en-US"/>
        </a:p>
      </dgm:t>
    </dgm:pt>
    <dgm:pt modelId="{3A3E1034-E29D-49D0-B174-408981172CE3}" type="sibTrans" cxnId="{701BCEA5-DA46-4F41-9F7D-D3CC187BB132}">
      <dgm:prSet/>
      <dgm:spPr/>
      <dgm:t>
        <a:bodyPr/>
        <a:lstStyle/>
        <a:p>
          <a:endParaRPr lang="en-US"/>
        </a:p>
      </dgm:t>
    </dgm:pt>
    <dgm:pt modelId="{2DBB44DC-4D9A-40B4-9A9E-F611BA536372}">
      <dgm:prSet phldrT="[Text]"/>
      <dgm:spPr/>
      <dgm:t>
        <a:bodyPr/>
        <a:lstStyle/>
        <a:p>
          <a:r>
            <a:rPr lang="en-US" dirty="0" smtClean="0"/>
            <a:t>HEPARIN</a:t>
          </a:r>
          <a:endParaRPr lang="en-US" dirty="0"/>
        </a:p>
      </dgm:t>
    </dgm:pt>
    <dgm:pt modelId="{C671AE5B-68DC-45C1-9CB9-7577CE504697}" type="parTrans" cxnId="{D970849C-88EC-45BC-9FBA-7F9AAC4D4478}">
      <dgm:prSet/>
      <dgm:spPr/>
      <dgm:t>
        <a:bodyPr/>
        <a:lstStyle/>
        <a:p>
          <a:endParaRPr lang="en-US"/>
        </a:p>
      </dgm:t>
    </dgm:pt>
    <dgm:pt modelId="{D2424706-F369-4581-8235-4030F834D0C3}" type="sibTrans" cxnId="{D970849C-88EC-45BC-9FBA-7F9AAC4D4478}">
      <dgm:prSet/>
      <dgm:spPr/>
      <dgm:t>
        <a:bodyPr/>
        <a:lstStyle/>
        <a:p>
          <a:endParaRPr lang="en-US"/>
        </a:p>
      </dgm:t>
    </dgm:pt>
    <dgm:pt modelId="{0C7F3F35-5EF2-4142-A398-C782764F878C}" type="pres">
      <dgm:prSet presAssocID="{473355C4-7DD3-446D-8BF4-B7E5513B7315}" presName="Name0" presStyleCnt="0">
        <dgm:presLayoutVars>
          <dgm:dir/>
          <dgm:resizeHandles val="exact"/>
        </dgm:presLayoutVars>
      </dgm:prSet>
      <dgm:spPr/>
    </dgm:pt>
    <dgm:pt modelId="{1464A3ED-92F1-4D14-8D85-F286EB7B19CC}" type="pres">
      <dgm:prSet presAssocID="{473355C4-7DD3-446D-8BF4-B7E5513B7315}" presName="vNodes" presStyleCnt="0"/>
      <dgm:spPr/>
    </dgm:pt>
    <dgm:pt modelId="{52677AB9-5B31-4955-8E74-038587C600B2}" type="pres">
      <dgm:prSet presAssocID="{8A39D157-2ACF-4EFC-88A3-70462E787F7C}" presName="node" presStyleLbl="node1" presStyleIdx="0" presStyleCnt="3" custScaleX="199574" custScaleY="1343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3E0DA9-61BD-4D5B-BFAD-59BD0DB6F2B3}" type="pres">
      <dgm:prSet presAssocID="{0CE212B0-5C8B-481B-94B9-8C3833668806}" presName="spacerT" presStyleCnt="0"/>
      <dgm:spPr/>
    </dgm:pt>
    <dgm:pt modelId="{8CF1AD8D-D5E6-4874-B4C1-E336F10E5E64}" type="pres">
      <dgm:prSet presAssocID="{0CE212B0-5C8B-481B-94B9-8C3833668806}" presName="sibTrans" presStyleLbl="sibTrans2D1" presStyleIdx="0" presStyleCnt="2"/>
      <dgm:spPr/>
      <dgm:t>
        <a:bodyPr/>
        <a:lstStyle/>
        <a:p>
          <a:endParaRPr lang="en-IN"/>
        </a:p>
      </dgm:t>
    </dgm:pt>
    <dgm:pt modelId="{2F4B983A-F007-42D6-B0BB-4312792788A4}" type="pres">
      <dgm:prSet presAssocID="{0CE212B0-5C8B-481B-94B9-8C3833668806}" presName="spacerB" presStyleCnt="0"/>
      <dgm:spPr/>
    </dgm:pt>
    <dgm:pt modelId="{5375646A-C99D-49E7-845C-C4380543771E}" type="pres">
      <dgm:prSet presAssocID="{BBA5B180-812A-4F92-B745-FE9462483C0A}" presName="node" presStyleLbl="node1" presStyleIdx="1" presStyleCnt="3" custScaleX="263478" custScaleY="151746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6F310D8E-66CC-441B-8ADB-1ABA461D70F9}" type="pres">
      <dgm:prSet presAssocID="{473355C4-7DD3-446D-8BF4-B7E5513B7315}" presName="sibTransLast" presStyleLbl="sibTrans2D1" presStyleIdx="1" presStyleCnt="2"/>
      <dgm:spPr/>
      <dgm:t>
        <a:bodyPr/>
        <a:lstStyle/>
        <a:p>
          <a:endParaRPr lang="en-IN"/>
        </a:p>
      </dgm:t>
    </dgm:pt>
    <dgm:pt modelId="{3C06E716-E242-4647-9333-EB33FEFD8BD6}" type="pres">
      <dgm:prSet presAssocID="{473355C4-7DD3-446D-8BF4-B7E5513B7315}" presName="connectorText" presStyleLbl="sibTrans2D1" presStyleIdx="1" presStyleCnt="2"/>
      <dgm:spPr/>
      <dgm:t>
        <a:bodyPr/>
        <a:lstStyle/>
        <a:p>
          <a:endParaRPr lang="en-IN"/>
        </a:p>
      </dgm:t>
    </dgm:pt>
    <dgm:pt modelId="{0F882DA4-DD6D-4E30-A0C3-2910F9C77D79}" type="pres">
      <dgm:prSet presAssocID="{473355C4-7DD3-446D-8BF4-B7E5513B7315}" presName="lastNode" presStyleLbl="node1" presStyleIdx="2" presStyleCnt="3" custScaleY="47171">
        <dgm:presLayoutVars>
          <dgm:bulletEnabled val="1"/>
        </dgm:presLayoutVars>
      </dgm:prSet>
      <dgm:spPr/>
      <dgm:t>
        <a:bodyPr/>
        <a:lstStyle/>
        <a:p>
          <a:endParaRPr lang="en-IN"/>
        </a:p>
      </dgm:t>
    </dgm:pt>
  </dgm:ptLst>
  <dgm:cxnLst>
    <dgm:cxn modelId="{701BCEA5-DA46-4F41-9F7D-D3CC187BB132}" srcId="{473355C4-7DD3-446D-8BF4-B7E5513B7315}" destId="{BBA5B180-812A-4F92-B745-FE9462483C0A}" srcOrd="1" destOrd="0" parTransId="{EA06E40C-B0B2-4722-9DC7-EE117B7E1083}" sibTransId="{3A3E1034-E29D-49D0-B174-408981172CE3}"/>
    <dgm:cxn modelId="{E8543E1A-573B-4A6C-BCA8-DF7716510AB8}" type="presOf" srcId="{3A3E1034-E29D-49D0-B174-408981172CE3}" destId="{6F310D8E-66CC-441B-8ADB-1ABA461D70F9}" srcOrd="0" destOrd="0" presId="urn:microsoft.com/office/officeart/2005/8/layout/equation2"/>
    <dgm:cxn modelId="{BD323D48-E9E9-4D70-85C4-0861A3DCFA3C}" type="presOf" srcId="{0CE212B0-5C8B-481B-94B9-8C3833668806}" destId="{8CF1AD8D-D5E6-4874-B4C1-E336F10E5E64}" srcOrd="0" destOrd="0" presId="urn:microsoft.com/office/officeart/2005/8/layout/equation2"/>
    <dgm:cxn modelId="{D970849C-88EC-45BC-9FBA-7F9AAC4D4478}" srcId="{473355C4-7DD3-446D-8BF4-B7E5513B7315}" destId="{2DBB44DC-4D9A-40B4-9A9E-F611BA536372}" srcOrd="2" destOrd="0" parTransId="{C671AE5B-68DC-45C1-9CB9-7577CE504697}" sibTransId="{D2424706-F369-4581-8235-4030F834D0C3}"/>
    <dgm:cxn modelId="{511EAC7A-C05E-429E-B64D-B2674CA4F98E}" srcId="{473355C4-7DD3-446D-8BF4-B7E5513B7315}" destId="{8A39D157-2ACF-4EFC-88A3-70462E787F7C}" srcOrd="0" destOrd="0" parTransId="{A2B34556-70B9-4657-AF37-C4888A66AC62}" sibTransId="{0CE212B0-5C8B-481B-94B9-8C3833668806}"/>
    <dgm:cxn modelId="{86365D18-9DE1-4CCF-982A-D68913897EA1}" type="presOf" srcId="{8A39D157-2ACF-4EFC-88A3-70462E787F7C}" destId="{52677AB9-5B31-4955-8E74-038587C600B2}" srcOrd="0" destOrd="0" presId="urn:microsoft.com/office/officeart/2005/8/layout/equation2"/>
    <dgm:cxn modelId="{4DFD9FDC-DAB6-4394-A59F-F7F1B6E0A98E}" type="presOf" srcId="{3A3E1034-E29D-49D0-B174-408981172CE3}" destId="{3C06E716-E242-4647-9333-EB33FEFD8BD6}" srcOrd="1" destOrd="0" presId="urn:microsoft.com/office/officeart/2005/8/layout/equation2"/>
    <dgm:cxn modelId="{142F00B5-8A69-42EB-BCC9-EDBA1DBD72B7}" type="presOf" srcId="{473355C4-7DD3-446D-8BF4-B7E5513B7315}" destId="{0C7F3F35-5EF2-4142-A398-C782764F878C}" srcOrd="0" destOrd="0" presId="urn:microsoft.com/office/officeart/2005/8/layout/equation2"/>
    <dgm:cxn modelId="{2D609783-88EA-4155-B8DD-83CC5D568346}" type="presOf" srcId="{2DBB44DC-4D9A-40B4-9A9E-F611BA536372}" destId="{0F882DA4-DD6D-4E30-A0C3-2910F9C77D79}" srcOrd="0" destOrd="0" presId="urn:microsoft.com/office/officeart/2005/8/layout/equation2"/>
    <dgm:cxn modelId="{14B85534-E293-43B0-8E05-966C5A01D7BE}" type="presOf" srcId="{BBA5B180-812A-4F92-B745-FE9462483C0A}" destId="{5375646A-C99D-49E7-845C-C4380543771E}" srcOrd="0" destOrd="0" presId="urn:microsoft.com/office/officeart/2005/8/layout/equation2"/>
    <dgm:cxn modelId="{1BC5B23B-7943-4A3D-BFED-969DEF46AC19}" type="presParOf" srcId="{0C7F3F35-5EF2-4142-A398-C782764F878C}" destId="{1464A3ED-92F1-4D14-8D85-F286EB7B19CC}" srcOrd="0" destOrd="0" presId="urn:microsoft.com/office/officeart/2005/8/layout/equation2"/>
    <dgm:cxn modelId="{610CAC56-CE84-4658-9C74-B922FBD85562}" type="presParOf" srcId="{1464A3ED-92F1-4D14-8D85-F286EB7B19CC}" destId="{52677AB9-5B31-4955-8E74-038587C600B2}" srcOrd="0" destOrd="0" presId="urn:microsoft.com/office/officeart/2005/8/layout/equation2"/>
    <dgm:cxn modelId="{82E9B25F-871D-4C8D-8193-475E71F9861B}" type="presParOf" srcId="{1464A3ED-92F1-4D14-8D85-F286EB7B19CC}" destId="{3B3E0DA9-61BD-4D5B-BFAD-59BD0DB6F2B3}" srcOrd="1" destOrd="0" presId="urn:microsoft.com/office/officeart/2005/8/layout/equation2"/>
    <dgm:cxn modelId="{5D4B3DD1-73E2-4839-8338-8802440652B5}" type="presParOf" srcId="{1464A3ED-92F1-4D14-8D85-F286EB7B19CC}" destId="{8CF1AD8D-D5E6-4874-B4C1-E336F10E5E64}" srcOrd="2" destOrd="0" presId="urn:microsoft.com/office/officeart/2005/8/layout/equation2"/>
    <dgm:cxn modelId="{DCDFC230-7249-4FBA-8025-42A014D82934}" type="presParOf" srcId="{1464A3ED-92F1-4D14-8D85-F286EB7B19CC}" destId="{2F4B983A-F007-42D6-B0BB-4312792788A4}" srcOrd="3" destOrd="0" presId="urn:microsoft.com/office/officeart/2005/8/layout/equation2"/>
    <dgm:cxn modelId="{9ED47965-7F27-45DB-9C99-526F0A9800A3}" type="presParOf" srcId="{1464A3ED-92F1-4D14-8D85-F286EB7B19CC}" destId="{5375646A-C99D-49E7-845C-C4380543771E}" srcOrd="4" destOrd="0" presId="urn:microsoft.com/office/officeart/2005/8/layout/equation2"/>
    <dgm:cxn modelId="{96D02850-6A4F-4D98-B02A-B412FB66642E}" type="presParOf" srcId="{0C7F3F35-5EF2-4142-A398-C782764F878C}" destId="{6F310D8E-66CC-441B-8ADB-1ABA461D70F9}" srcOrd="1" destOrd="0" presId="urn:microsoft.com/office/officeart/2005/8/layout/equation2"/>
    <dgm:cxn modelId="{21284EBD-305B-47F8-B2D8-7EC22A1F8550}" type="presParOf" srcId="{6F310D8E-66CC-441B-8ADB-1ABA461D70F9}" destId="{3C06E716-E242-4647-9333-EB33FEFD8BD6}" srcOrd="0" destOrd="0" presId="urn:microsoft.com/office/officeart/2005/8/layout/equation2"/>
    <dgm:cxn modelId="{DD313D0C-EBA6-4696-98F4-2252A07AAA26}" type="presParOf" srcId="{0C7F3F35-5EF2-4142-A398-C782764F878C}" destId="{0F882DA4-DD6D-4E30-A0C3-2910F9C77D79}" srcOrd="2" destOrd="0" presId="urn:microsoft.com/office/officeart/2005/8/layout/equati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F2361F6-DE89-49F2-A38C-1417961E9FD7}" type="datetimeFigureOut">
              <a:rPr lang="en-US" smtClean="0"/>
              <a:pPr/>
              <a:t>17-Sep-14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D34A9844-661C-4C1C-9548-53384A42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2361F6-DE89-49F2-A38C-1417961E9FD7}" type="datetimeFigureOut">
              <a:rPr lang="en-US" smtClean="0"/>
              <a:pPr/>
              <a:t>17-Sep-14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4A9844-661C-4C1C-9548-53384A42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F2361F6-DE89-49F2-A38C-1417961E9FD7}" type="datetimeFigureOut">
              <a:rPr lang="en-US" smtClean="0"/>
              <a:pPr/>
              <a:t>17-Sep-14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D34A9844-661C-4C1C-9548-53384A42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2361F6-DE89-49F2-A38C-1417961E9FD7}" type="datetimeFigureOut">
              <a:rPr lang="en-US" smtClean="0"/>
              <a:pPr/>
              <a:t>17-Sep-14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4A9844-661C-4C1C-9548-53384A42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F2361F6-DE89-49F2-A38C-1417961E9FD7}" type="datetimeFigureOut">
              <a:rPr lang="en-US" smtClean="0"/>
              <a:pPr/>
              <a:t>17-Sep-14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D34A9844-661C-4C1C-9548-53384A42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2361F6-DE89-49F2-A38C-1417961E9FD7}" type="datetimeFigureOut">
              <a:rPr lang="en-US" smtClean="0"/>
              <a:pPr/>
              <a:t>17-Sep-14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4A9844-661C-4C1C-9548-53384A42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2361F6-DE89-49F2-A38C-1417961E9FD7}" type="datetimeFigureOut">
              <a:rPr lang="en-US" smtClean="0"/>
              <a:pPr/>
              <a:t>17-Sep-14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4A9844-661C-4C1C-9548-53384A42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2361F6-DE89-49F2-A38C-1417961E9FD7}" type="datetimeFigureOut">
              <a:rPr lang="en-US" smtClean="0"/>
              <a:pPr/>
              <a:t>17-Sep-14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4A9844-661C-4C1C-9548-53384A42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F2361F6-DE89-49F2-A38C-1417961E9FD7}" type="datetimeFigureOut">
              <a:rPr lang="en-US" smtClean="0"/>
              <a:pPr/>
              <a:t>17-Sep-14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4A9844-661C-4C1C-9548-53384A42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2361F6-DE89-49F2-A38C-1417961E9FD7}" type="datetimeFigureOut">
              <a:rPr lang="en-US" smtClean="0"/>
              <a:pPr/>
              <a:t>17-Sep-14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4A9844-661C-4C1C-9548-53384A42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F2361F6-DE89-49F2-A38C-1417961E9FD7}" type="datetimeFigureOut">
              <a:rPr lang="en-US" smtClean="0"/>
              <a:pPr/>
              <a:t>17-Sep-14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34A9844-661C-4C1C-9548-53384A42D7A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F2361F6-DE89-49F2-A38C-1417961E9FD7}" type="datetimeFigureOut">
              <a:rPr lang="en-US" smtClean="0"/>
              <a:pPr/>
              <a:t>17-Sep-14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34A9844-661C-4C1C-9548-53384A42D7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gi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gif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CARBOHYDRATES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F.Y.B.Sc</a:t>
            </a:r>
            <a:r>
              <a:rPr lang="en-US" dirty="0" smtClean="0"/>
              <a:t>, PAPER II UNIT 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isomerism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ETHYL ALCOHOL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DIMETHYL ETHER</a:t>
            </a:r>
            <a:endParaRPr lang="en-US" dirty="0"/>
          </a:p>
        </p:txBody>
      </p:sp>
      <p:pic>
        <p:nvPicPr>
          <p:cNvPr id="1026" name="Picture 2" descr="C:\Users\Rupali\Downloads\ethanol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 bwMode="auto">
          <a:xfrm>
            <a:off x="855662" y="2930525"/>
            <a:ext cx="2724150" cy="1676400"/>
          </a:xfrm>
          <a:prstGeom prst="rect">
            <a:avLst/>
          </a:prstGeom>
          <a:noFill/>
        </p:spPr>
      </p:pic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C:\Users\Rupali\Downloads\Dimethyl-ether-2D-fla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2712166"/>
            <a:ext cx="3352800" cy="2017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ISOMERISM</a:t>
            </a: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CHAIN ISOMERISM</a:t>
            </a:r>
            <a:endParaRPr lang="en-US" dirty="0"/>
          </a:p>
        </p:txBody>
      </p:sp>
      <p:pic>
        <p:nvPicPr>
          <p:cNvPr id="2050" name="Picture 2" descr="C:\Users\Rupali\Downloads\images (10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8200" y="1524001"/>
            <a:ext cx="6237113" cy="52188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POSITIONAL ISOMERISM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ISO PROPYL CHLORIDE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N PROPYL CHLORIDE</a:t>
            </a:r>
            <a:endParaRPr lang="en-US" dirty="0"/>
          </a:p>
        </p:txBody>
      </p:sp>
      <p:pic>
        <p:nvPicPr>
          <p:cNvPr id="3074" name="Picture 2" descr="C:\Users\Rupali\Downloads\75-29-6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 bwMode="auto">
          <a:xfrm>
            <a:off x="106803" y="2590800"/>
            <a:ext cx="3550797" cy="1981384"/>
          </a:xfrm>
          <a:prstGeom prst="rect">
            <a:avLst/>
          </a:prstGeom>
          <a:noFill/>
        </p:spPr>
      </p:pic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7" name="Picture 5" descr="C:\Users\Rupali\Downloads\n-propyl-chloride-500x5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2209800"/>
            <a:ext cx="3200400" cy="32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GROUP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 PROPANOL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ETHYL METHYL ETHER</a:t>
            </a:r>
            <a:endParaRPr lang="en-US" dirty="0"/>
          </a:p>
        </p:txBody>
      </p:sp>
      <p:pic>
        <p:nvPicPr>
          <p:cNvPr id="32770" name="Picture 2" descr="C:\Users\Rupali\Downloads\200px-propanol_flat_structure-250x250.pn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1535" y="3729481"/>
            <a:ext cx="152404" cy="78488"/>
          </a:xfrm>
          <a:prstGeom prst="rect">
            <a:avLst/>
          </a:prstGeom>
          <a:noFill/>
        </p:spPr>
      </p:pic>
      <p:pic>
        <p:nvPicPr>
          <p:cNvPr id="32771" name="Picture 3" descr="C:\Users\Rupali\Downloads\200px-propanol_flat_structure-250x250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5798" y="3389756"/>
            <a:ext cx="152404" cy="78488"/>
          </a:xfrm>
          <a:prstGeom prst="rect">
            <a:avLst/>
          </a:prstGeom>
          <a:noFill/>
        </p:spPr>
      </p:pic>
      <p:pic>
        <p:nvPicPr>
          <p:cNvPr id="32773" name="Picture 5" descr="C:\Users\Rupali\Downloads\200px-propanol_flat_structure-250x250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V="1">
            <a:off x="96515" y="2743200"/>
            <a:ext cx="4016598" cy="1789556"/>
          </a:xfrm>
          <a:prstGeom prst="rect">
            <a:avLst/>
          </a:prstGeom>
          <a:noFill/>
        </p:spPr>
      </p:pic>
      <p:pic>
        <p:nvPicPr>
          <p:cNvPr id="32774" name="Picture 6" descr="C:\Users\Rupali\Downloads\Methyl_ethyl_ether.PN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4178300" y="2743200"/>
            <a:ext cx="3904818" cy="18675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GEOMETRICAL ISOMERISM</a:t>
            </a:r>
            <a:endParaRPr lang="en-US" dirty="0"/>
          </a:p>
        </p:txBody>
      </p:sp>
      <p:pic>
        <p:nvPicPr>
          <p:cNvPr id="34819" name="Picture 3" descr="C:\Users\Rupali\Downloads\0192801015.butenedioic-acid.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" y="2209800"/>
            <a:ext cx="8445814" cy="35244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OPTICAL ISOMERS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133600"/>
            <a:ext cx="4114799" cy="40107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9600" y="2514600"/>
            <a:ext cx="4202294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OPTICAL ISOMERS</a:t>
            </a:r>
            <a:endParaRPr lang="en-US" dirty="0"/>
          </a:p>
        </p:txBody>
      </p:sp>
      <p:pic>
        <p:nvPicPr>
          <p:cNvPr id="35842" name="Picture 2" descr="C:\Users\Rupali\Downloads\D_et_l_glucose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14400" y="1557539"/>
            <a:ext cx="6444688" cy="53004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HEXOSES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3224212" y="73410"/>
            <a:ext cx="3405188" cy="667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FORMATION OF alpha and beta D glucose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95600"/>
            <a:ext cx="4513628" cy="16489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 descr="C:\Users\Rupali\Downloads\chem_glucose_f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32913" y="2133600"/>
            <a:ext cx="4411088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Abundant class of </a:t>
            </a:r>
            <a:r>
              <a:rPr lang="en-US" dirty="0" err="1" smtClean="0"/>
              <a:t>biomolecules</a:t>
            </a:r>
            <a:endParaRPr lang="en-US" dirty="0" smtClean="0"/>
          </a:p>
          <a:p>
            <a:r>
              <a:rPr lang="en-US" dirty="0" err="1" smtClean="0"/>
              <a:t>Saccharides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0" y="3200400"/>
          <a:ext cx="8077199" cy="31242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2600"/>
                <a:gridCol w="1295400"/>
                <a:gridCol w="1524000"/>
                <a:gridCol w="1524000"/>
                <a:gridCol w="1219200"/>
                <a:gridCol w="761999"/>
              </a:tblGrid>
              <a:tr h="14472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ORGANISM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WATER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CARBO</a:t>
                      </a:r>
                    </a:p>
                    <a:p>
                      <a:r>
                        <a:rPr lang="en-US" sz="2400" dirty="0" smtClean="0"/>
                        <a:t>HYDRATE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PROTEIN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LIPID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ASH</a:t>
                      </a:r>
                      <a:endParaRPr lang="en-US" sz="2400" dirty="0"/>
                    </a:p>
                  </a:txBody>
                  <a:tcPr/>
                </a:tc>
              </a:tr>
              <a:tr h="83848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PLANT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30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</a:tr>
              <a:tr h="83848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ANIMAL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60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20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15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Formation of </a:t>
            </a:r>
            <a:r>
              <a:rPr lang="el-GR" dirty="0" smtClean="0"/>
              <a:t>α</a:t>
            </a:r>
            <a:r>
              <a:rPr lang="en-US" dirty="0" smtClean="0"/>
              <a:t>  and </a:t>
            </a:r>
            <a:r>
              <a:rPr lang="el-GR" dirty="0" smtClean="0"/>
              <a:t>β</a:t>
            </a:r>
            <a:r>
              <a:rPr lang="en-US" dirty="0" smtClean="0"/>
              <a:t> D glucose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9200" y="1483222"/>
            <a:ext cx="6324600" cy="5065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Formation of alpha &amp; beta d Fructose.</a:t>
            </a:r>
            <a:endParaRPr lang="en-US" dirty="0"/>
          </a:p>
        </p:txBody>
      </p:sp>
      <p:pic>
        <p:nvPicPr>
          <p:cNvPr id="3074" name="Picture 2" descr="C:\Users\Rupali\Downloads\hemiketa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0999" y="2819400"/>
            <a:ext cx="4615543" cy="1295400"/>
          </a:xfrm>
          <a:prstGeom prst="rect">
            <a:avLst/>
          </a:prstGeom>
          <a:noFill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91200" y="1968310"/>
            <a:ext cx="2400986" cy="3594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Formation of </a:t>
            </a:r>
            <a:r>
              <a:rPr lang="el-GR" dirty="0" smtClean="0"/>
              <a:t>α</a:t>
            </a:r>
            <a:r>
              <a:rPr lang="en-US" dirty="0" smtClean="0"/>
              <a:t>  and </a:t>
            </a:r>
            <a:r>
              <a:rPr lang="el-GR" dirty="0" smtClean="0"/>
              <a:t>β</a:t>
            </a:r>
            <a:r>
              <a:rPr lang="en-US" dirty="0" smtClean="0"/>
              <a:t> D fructose</a:t>
            </a:r>
            <a:endParaRPr lang="en-US" dirty="0"/>
          </a:p>
        </p:txBody>
      </p:sp>
      <p:pic>
        <p:nvPicPr>
          <p:cNvPr id="36866" name="Picture 2" descr="C:\Users\Rupali\Downloads\images (11)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2590800"/>
            <a:ext cx="5402247" cy="3494219"/>
          </a:xfrm>
          <a:prstGeom prst="rect">
            <a:avLst/>
          </a:prstGeom>
          <a:noFill/>
        </p:spPr>
      </p:pic>
      <p:pic>
        <p:nvPicPr>
          <p:cNvPr id="5" name="Picture 3" descr="C:\Users\Rupali\Downloads\download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5410200" y="3200400"/>
            <a:ext cx="2000250" cy="2286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OLIGOSACCHARIDE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DISACCHARIDE: SUCROSE, LACTOSE, MALTOSE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TRISACCHARIDE: RAFFINOSE, MALTOTRIOSE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TETRASACCHARIDE: STACHYOSE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disaccharide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MALTOSE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US"/>
              <a:t>Two </a:t>
            </a:r>
            <a:r>
              <a:rPr lang="el-GR">
                <a:cs typeface="Times New Roman" pitchFamily="18" charset="0"/>
              </a:rPr>
              <a:t>α</a:t>
            </a:r>
            <a:r>
              <a:rPr lang="en-US">
                <a:cs typeface="Times New Roman" pitchFamily="18" charset="0"/>
              </a:rPr>
              <a:t> D-Glucose </a:t>
            </a:r>
          </a:p>
          <a:p>
            <a:r>
              <a:rPr lang="el-GR">
                <a:cs typeface="Times New Roman" pitchFamily="18" charset="0"/>
              </a:rPr>
              <a:t>α</a:t>
            </a:r>
            <a:r>
              <a:rPr lang="en-US">
                <a:cs typeface="Times New Roman" pitchFamily="18" charset="0"/>
              </a:rPr>
              <a:t> 1,4 glycosidic linkage.</a:t>
            </a:r>
          </a:p>
          <a:p>
            <a:endParaRPr lang="en-US">
              <a:cs typeface="Times New Roman" pitchFamily="18" charset="0"/>
            </a:endParaRPr>
          </a:p>
          <a:p>
            <a:endParaRPr lang="el-GR">
              <a:cs typeface="Times New Roman" pitchFamily="18" charset="0"/>
            </a:endParaRPr>
          </a:p>
        </p:txBody>
      </p:sp>
      <p:pic>
        <p:nvPicPr>
          <p:cNvPr id="5125" name="Picture 5" descr="maltos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0598" y="2971800"/>
            <a:ext cx="6955817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SUCROSE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sugar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r>
              <a:rPr lang="en-US" dirty="0"/>
              <a:t>Plant origin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/>
          </a:p>
          <a:p>
            <a:pPr>
              <a:buFontTx/>
              <a:buNone/>
            </a:pPr>
            <a:endParaRPr lang="en-US" dirty="0"/>
          </a:p>
          <a:p>
            <a:r>
              <a:rPr lang="el-GR" dirty="0">
                <a:cs typeface="Times New Roman" pitchFamily="18" charset="0"/>
              </a:rPr>
              <a:t>α</a:t>
            </a:r>
            <a:r>
              <a:rPr lang="en-US" dirty="0">
                <a:cs typeface="Times New Roman" pitchFamily="18" charset="0"/>
              </a:rPr>
              <a:t> 1, 2 </a:t>
            </a:r>
            <a:r>
              <a:rPr lang="en-US" dirty="0" err="1">
                <a:cs typeface="Times New Roman" pitchFamily="18" charset="0"/>
              </a:rPr>
              <a:t>glycosidic</a:t>
            </a:r>
            <a:r>
              <a:rPr lang="en-US" dirty="0">
                <a:cs typeface="Times New Roman" pitchFamily="18" charset="0"/>
              </a:rPr>
              <a:t> linkage</a:t>
            </a:r>
            <a:r>
              <a:rPr lang="en-US" dirty="0" smtClean="0"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en-US" dirty="0">
              <a:cs typeface="Times New Roman" pitchFamily="18" charset="0"/>
            </a:endParaRPr>
          </a:p>
          <a:p>
            <a:pPr>
              <a:buFontTx/>
              <a:buNone/>
            </a:pPr>
            <a:endParaRPr lang="en-US" dirty="0">
              <a:cs typeface="Times New Roman" pitchFamily="18" charset="0"/>
            </a:endParaRPr>
          </a:p>
          <a:p>
            <a:r>
              <a:rPr lang="en-US" dirty="0">
                <a:cs typeface="Times New Roman" pitchFamily="18" charset="0"/>
              </a:rPr>
              <a:t>Non reducing sugar.</a:t>
            </a:r>
          </a:p>
          <a:p>
            <a:pPr>
              <a:buFontTx/>
              <a:buNone/>
            </a:pPr>
            <a:endParaRPr lang="el-GR" dirty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 descr="C:\Users\Rupali\Downloads\sucrose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7800" y="457200"/>
            <a:ext cx="8890000" cy="571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LACTOSE</a:t>
            </a:r>
          </a:p>
        </p:txBody>
      </p:sp>
      <p:sp>
        <p:nvSpPr>
          <p:cNvPr id="9221" name="Rectangle 5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Milk sugar.</a:t>
            </a:r>
          </a:p>
          <a:p>
            <a:pPr>
              <a:buFontTx/>
              <a:buNone/>
            </a:pPr>
            <a:endParaRPr lang="en-US"/>
          </a:p>
          <a:p>
            <a:r>
              <a:rPr lang="en-US"/>
              <a:t>Animal origin.</a:t>
            </a:r>
          </a:p>
          <a:p>
            <a:pPr>
              <a:buFontTx/>
              <a:buNone/>
            </a:pPr>
            <a:endParaRPr lang="en-US"/>
          </a:p>
          <a:p>
            <a:r>
              <a:rPr lang="el-GR">
                <a:cs typeface="Times New Roman" pitchFamily="18" charset="0"/>
              </a:rPr>
              <a:t>Β</a:t>
            </a:r>
            <a:r>
              <a:rPr lang="en-US">
                <a:cs typeface="Times New Roman" pitchFamily="18" charset="0"/>
              </a:rPr>
              <a:t>1,4 galactoside.</a:t>
            </a:r>
          </a:p>
          <a:p>
            <a:pPr>
              <a:buFontTx/>
              <a:buNone/>
            </a:pPr>
            <a:endParaRPr lang="en-US">
              <a:cs typeface="Times New Roman" pitchFamily="18" charset="0"/>
            </a:endParaRPr>
          </a:p>
          <a:p>
            <a:r>
              <a:rPr lang="en-US">
                <a:cs typeface="Times New Roman" pitchFamily="18" charset="0"/>
              </a:rPr>
              <a:t>Reducing sugar.</a:t>
            </a:r>
            <a:endParaRPr lang="el-GR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LACTOSE</a:t>
            </a:r>
            <a:endParaRPr lang="en-US" dirty="0"/>
          </a:p>
        </p:txBody>
      </p:sp>
      <p:pic>
        <p:nvPicPr>
          <p:cNvPr id="9218" name="Picture 2" descr="C:\Users\Rupali\Downloads\300px-Lactose_etc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238249"/>
            <a:ext cx="5715000" cy="56197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NOMENCLATURE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HYDRATES OF CARBON</a:t>
            </a:r>
          </a:p>
          <a:p>
            <a:r>
              <a:rPr lang="en-US" dirty="0" smtClean="0"/>
              <a:t>C</a:t>
            </a:r>
            <a:r>
              <a:rPr lang="en-US" baseline="-25000" dirty="0" smtClean="0"/>
              <a:t>X</a:t>
            </a:r>
            <a:r>
              <a:rPr lang="en-US" dirty="0" smtClean="0"/>
              <a:t>(H</a:t>
            </a:r>
            <a:r>
              <a:rPr lang="en-US" baseline="-25000" dirty="0" smtClean="0"/>
              <a:t>2</a:t>
            </a:r>
            <a:r>
              <a:rPr lang="en-US" dirty="0" smtClean="0"/>
              <a:t>0)</a:t>
            </a:r>
            <a:r>
              <a:rPr lang="en-US" baseline="-25000" dirty="0" smtClean="0"/>
              <a:t>Y</a:t>
            </a:r>
          </a:p>
          <a:p>
            <a:r>
              <a:rPr lang="en-US" dirty="0" err="1" smtClean="0"/>
              <a:t>Deoxyribose</a:t>
            </a:r>
            <a:r>
              <a:rPr lang="en-US" dirty="0" smtClean="0"/>
              <a:t>  </a:t>
            </a:r>
            <a:r>
              <a:rPr lang="en-US" b="1" dirty="0" smtClean="0"/>
              <a:t>C</a:t>
            </a:r>
            <a:r>
              <a:rPr lang="en-US" b="1" baseline="-25000" dirty="0" smtClean="0"/>
              <a:t>5</a:t>
            </a:r>
            <a:r>
              <a:rPr lang="en-US" b="1" dirty="0" smtClean="0"/>
              <a:t>H</a:t>
            </a:r>
            <a:r>
              <a:rPr lang="en-US" b="1" baseline="-25000" dirty="0" smtClean="0"/>
              <a:t>10</a:t>
            </a:r>
            <a:r>
              <a:rPr lang="en-US" b="1" dirty="0" smtClean="0"/>
              <a:t>0</a:t>
            </a:r>
            <a:r>
              <a:rPr lang="en-US" b="1" baseline="-25000" dirty="0" smtClean="0"/>
              <a:t>4</a:t>
            </a:r>
          </a:p>
          <a:p>
            <a:endParaRPr lang="en-US" dirty="0" smtClean="0"/>
          </a:p>
          <a:p>
            <a:r>
              <a:rPr lang="en-US" dirty="0" err="1" smtClean="0"/>
              <a:t>Rhamnose</a:t>
            </a:r>
            <a:r>
              <a:rPr lang="en-US" dirty="0" smtClean="0"/>
              <a:t>   </a:t>
            </a:r>
            <a:r>
              <a:rPr lang="en-US" b="1" dirty="0" smtClean="0"/>
              <a:t>C</a:t>
            </a:r>
            <a:r>
              <a:rPr lang="en-US" b="1" baseline="-25000" dirty="0" smtClean="0"/>
              <a:t>6</a:t>
            </a:r>
            <a:r>
              <a:rPr lang="en-US" b="1" dirty="0" smtClean="0"/>
              <a:t>H</a:t>
            </a:r>
            <a:r>
              <a:rPr lang="en-US" b="1" baseline="-25000" dirty="0" smtClean="0"/>
              <a:t>12</a:t>
            </a:r>
            <a:r>
              <a:rPr lang="en-US" b="1" dirty="0" smtClean="0"/>
              <a:t>0</a:t>
            </a:r>
            <a:r>
              <a:rPr lang="en-US" b="1" baseline="-25000" dirty="0" smtClean="0"/>
              <a:t>5</a:t>
            </a:r>
          </a:p>
          <a:p>
            <a:endParaRPr lang="en-US" baseline="-25000" dirty="0" smtClean="0"/>
          </a:p>
          <a:p>
            <a:r>
              <a:rPr lang="en-US" dirty="0" smtClean="0"/>
              <a:t>Glucosamine  </a:t>
            </a:r>
            <a:r>
              <a:rPr lang="en-US" b="1" dirty="0" smtClean="0"/>
              <a:t>C</a:t>
            </a:r>
            <a:r>
              <a:rPr lang="en-US" b="1" baseline="-25000" dirty="0" smtClean="0"/>
              <a:t>6</a:t>
            </a:r>
            <a:r>
              <a:rPr lang="en-US" b="1" dirty="0" smtClean="0"/>
              <a:t>H</a:t>
            </a:r>
            <a:r>
              <a:rPr lang="en-US" b="1" baseline="-25000" dirty="0" smtClean="0"/>
              <a:t>13</a:t>
            </a:r>
            <a:r>
              <a:rPr lang="en-US" b="1" dirty="0" smtClean="0"/>
              <a:t>0</a:t>
            </a:r>
            <a:r>
              <a:rPr lang="en-US" b="1" baseline="-25000" dirty="0" smtClean="0"/>
              <a:t>5</a:t>
            </a:r>
            <a:r>
              <a:rPr lang="en-US" b="1" dirty="0" smtClean="0"/>
              <a:t> N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POLYSACCHARIDE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POLYSACCHARIDE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starch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Rupali\Downloads\amylos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304800"/>
            <a:ext cx="8720733" cy="59888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amylopectin</a:t>
            </a:r>
            <a:endParaRPr lang="en-US" dirty="0"/>
          </a:p>
        </p:txBody>
      </p:sp>
      <p:pic>
        <p:nvPicPr>
          <p:cNvPr id="2050" name="Picture 2" descr="C:\Users\Rupali\Downloads\amylopectin (1)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9600" y="1752600"/>
            <a:ext cx="7503923" cy="343296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GLYCOGEN</a:t>
            </a:r>
            <a:endParaRPr lang="en-US" dirty="0"/>
          </a:p>
        </p:txBody>
      </p:sp>
      <p:pic>
        <p:nvPicPr>
          <p:cNvPr id="3074" name="Picture 2" descr="C:\Users\Rupali\Downloads\scan000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28205" y="1600200"/>
            <a:ext cx="8921061" cy="3962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9" name="Picture 3" descr="C:\Users\Rupali\Downloads\glycogen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1000"/>
            <a:ext cx="7823200" cy="586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HEPARIN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66294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HEPARIN</a:t>
            </a:r>
            <a:endParaRPr lang="en-US" dirty="0"/>
          </a:p>
        </p:txBody>
      </p:sp>
      <p:pic>
        <p:nvPicPr>
          <p:cNvPr id="5122" name="Picture 2" descr="C:\Users\Rupali\Downloads\500px-Fondaparinux.svg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65004" y="1981200"/>
            <a:ext cx="9209004" cy="3886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46567" y="381001"/>
            <a:ext cx="7205133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2" descr="C:\Users\Rupali\Downloads\cellulose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3962400"/>
            <a:ext cx="7032293" cy="24110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NOMENCLATURE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Formaldehyde	 </a:t>
            </a:r>
            <a:r>
              <a:rPr lang="en-US" b="1" dirty="0" smtClean="0"/>
              <a:t>CH</a:t>
            </a:r>
            <a:r>
              <a:rPr lang="en-US" b="1" baseline="-25000" dirty="0" smtClean="0"/>
              <a:t>2</a:t>
            </a:r>
            <a:r>
              <a:rPr lang="en-US" b="1" dirty="0" smtClean="0"/>
              <a:t>0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Acetic acid  </a:t>
            </a:r>
            <a:r>
              <a:rPr lang="en-US" b="1" dirty="0" smtClean="0"/>
              <a:t>C</a:t>
            </a:r>
            <a:r>
              <a:rPr lang="en-US" b="1" baseline="-25000" dirty="0" smtClean="0"/>
              <a:t>2</a:t>
            </a:r>
            <a:r>
              <a:rPr lang="en-US" b="1" dirty="0" smtClean="0"/>
              <a:t>H</a:t>
            </a:r>
            <a:r>
              <a:rPr lang="en-US" b="1" baseline="-25000" dirty="0" smtClean="0"/>
              <a:t>2</a:t>
            </a:r>
            <a:r>
              <a:rPr lang="en-US" b="1" dirty="0" smtClean="0"/>
              <a:t>0</a:t>
            </a:r>
            <a:r>
              <a:rPr lang="en-US" b="1" baseline="-25000" dirty="0" smtClean="0"/>
              <a:t>4</a:t>
            </a:r>
          </a:p>
          <a:p>
            <a:pPr>
              <a:buNone/>
            </a:pPr>
            <a:endParaRPr lang="en-US" b="1" baseline="-25000" dirty="0" smtClean="0"/>
          </a:p>
          <a:p>
            <a:r>
              <a:rPr lang="en-US" dirty="0" smtClean="0"/>
              <a:t>Lactic acid </a:t>
            </a:r>
            <a:r>
              <a:rPr lang="en-US" b="1" dirty="0" smtClean="0"/>
              <a:t>C</a:t>
            </a:r>
            <a:r>
              <a:rPr lang="en-US" b="1" baseline="-25000" dirty="0" smtClean="0"/>
              <a:t>3</a:t>
            </a:r>
            <a:r>
              <a:rPr lang="en-US" b="1" dirty="0" smtClean="0"/>
              <a:t>H</a:t>
            </a:r>
            <a:r>
              <a:rPr lang="en-US" b="1" baseline="-25000" dirty="0" smtClean="0"/>
              <a:t>6</a:t>
            </a:r>
            <a:r>
              <a:rPr lang="en-US" b="1" dirty="0" smtClean="0"/>
              <a:t>0</a:t>
            </a:r>
            <a:r>
              <a:rPr lang="en-US" b="1" baseline="-25000" dirty="0" smtClean="0"/>
              <a:t>3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b="1" dirty="0" err="1" smtClean="0"/>
              <a:t>Polyhydroxy</a:t>
            </a:r>
            <a:r>
              <a:rPr lang="en-US" b="1" dirty="0" smtClean="0"/>
              <a:t> </a:t>
            </a:r>
            <a:r>
              <a:rPr lang="en-US" b="1" dirty="0" err="1" smtClean="0"/>
              <a:t>aldehyde</a:t>
            </a:r>
            <a:r>
              <a:rPr lang="en-US" b="1" dirty="0" smtClean="0"/>
              <a:t> </a:t>
            </a:r>
            <a:r>
              <a:rPr lang="en-US" dirty="0" smtClean="0"/>
              <a:t>or </a:t>
            </a:r>
            <a:r>
              <a:rPr lang="en-US" b="1" dirty="0" err="1" smtClean="0"/>
              <a:t>Polyhydroxy</a:t>
            </a:r>
            <a:r>
              <a:rPr lang="en-US" b="1" dirty="0" smtClean="0"/>
              <a:t> </a:t>
            </a:r>
            <a:r>
              <a:rPr lang="en-US" b="1" dirty="0" err="1" smtClean="0"/>
              <a:t>ketones</a:t>
            </a:r>
            <a:r>
              <a:rPr lang="en-US" dirty="0"/>
              <a:t>,</a:t>
            </a:r>
            <a:r>
              <a:rPr lang="en-US" dirty="0" smtClean="0"/>
              <a:t> derivatives or substances that yield one of these compounds on hydrolysis.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CHITIN</a:t>
            </a:r>
            <a:endParaRPr lang="en-US" dirty="0"/>
          </a:p>
        </p:txBody>
      </p:sp>
      <p:pic>
        <p:nvPicPr>
          <p:cNvPr id="614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-1" y="1600200"/>
            <a:ext cx="8938847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BIOLOGICAL ROLE OF CARBOHYDRATES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CARBOHYDRATE AS MAJOR NUTRIENT AND AS STORAGE FORM OF CELL FUEL</a:t>
            </a:r>
          </a:p>
          <a:p>
            <a:endParaRPr lang="en-US" dirty="0" smtClean="0"/>
          </a:p>
          <a:p>
            <a:r>
              <a:rPr lang="en-US" dirty="0" smtClean="0"/>
              <a:t>GLUCOSE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STARCH</a:t>
            </a:r>
          </a:p>
          <a:p>
            <a:endParaRPr lang="en-US" dirty="0" smtClean="0"/>
          </a:p>
          <a:p>
            <a:r>
              <a:rPr lang="en-US" dirty="0" smtClean="0"/>
              <a:t>GLYCOGEN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BIOLOGICAL ROLE OF CARBOHYDRATES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CARBOHYDRATES AS STRUCTURAL COMPONENTS.</a:t>
            </a:r>
          </a:p>
          <a:p>
            <a:r>
              <a:rPr lang="en-US" dirty="0" smtClean="0"/>
              <a:t>HEPARIN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COENZYMES----NIACIN, NICOTINAMIDE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VITAMIN C (ASCORBIC ACID)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ANTIFREEZE PROTEIN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BIOLOGICAL ROLE OF CARBOHYDRATES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PROTECTIVE FUNCTION</a:t>
            </a:r>
          </a:p>
          <a:p>
            <a:r>
              <a:rPr lang="en-US" dirty="0" smtClean="0"/>
              <a:t>CELLULOSE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CHITIN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MUCOPOLYSACCHARIDE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Reactions of </a:t>
            </a:r>
            <a:r>
              <a:rPr lang="en-US" dirty="0" err="1" smtClean="0"/>
              <a:t>monosaccharides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BENEDICTS TEST</a:t>
            </a:r>
          </a:p>
          <a:p>
            <a:r>
              <a:rPr lang="en-US" dirty="0" err="1" smtClean="0"/>
              <a:t>MOLISCH</a:t>
            </a:r>
            <a:r>
              <a:rPr lang="en-US" dirty="0" smtClean="0"/>
              <a:t> TEST</a:t>
            </a:r>
          </a:p>
          <a:p>
            <a:r>
              <a:rPr lang="en-US" smtClean="0"/>
              <a:t>REDUCING SUGARS</a:t>
            </a:r>
            <a:endParaRPr lang="en-IN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0" cy="4846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MONOSACCHARIDE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Mono= one, </a:t>
            </a:r>
            <a:r>
              <a:rPr lang="en-US" dirty="0" err="1" smtClean="0"/>
              <a:t>saccharon</a:t>
            </a:r>
            <a:r>
              <a:rPr lang="en-US" dirty="0" smtClean="0"/>
              <a:t>= sugars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Simple sugars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Free </a:t>
            </a:r>
            <a:r>
              <a:rPr lang="en-US" dirty="0" err="1" smtClean="0"/>
              <a:t>aldehyde</a:t>
            </a:r>
            <a:r>
              <a:rPr lang="en-US" dirty="0" smtClean="0"/>
              <a:t> group (-CHO)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Ketone</a:t>
            </a:r>
            <a:r>
              <a:rPr lang="en-US" dirty="0" smtClean="0"/>
              <a:t> group (=CO)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2 or more hydroxyl group, C</a:t>
            </a:r>
            <a:r>
              <a:rPr lang="en-US" baseline="-25000" dirty="0" smtClean="0"/>
              <a:t>n</a:t>
            </a:r>
            <a:r>
              <a:rPr lang="en-US" dirty="0" smtClean="0"/>
              <a:t>H</a:t>
            </a:r>
            <a:r>
              <a:rPr lang="en-US" baseline="-25000" dirty="0" smtClean="0"/>
              <a:t>2</a:t>
            </a:r>
            <a:r>
              <a:rPr lang="en-US" dirty="0" smtClean="0"/>
              <a:t>0</a:t>
            </a:r>
            <a:r>
              <a:rPr lang="en-US" baseline="-25000" dirty="0" smtClean="0"/>
              <a:t>n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MONOSACCHARIDE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4" cy="460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9751"/>
                <a:gridCol w="1466849"/>
                <a:gridCol w="2152653"/>
                <a:gridCol w="1809751"/>
              </a:tblGrid>
              <a:tr h="3708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FORMULA</a:t>
                      </a:r>
                      <a:endParaRPr lang="en-US" sz="2000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ALDOSES</a:t>
                      </a:r>
                    </a:p>
                    <a:p>
                      <a:r>
                        <a:rPr lang="en-US" sz="2000" dirty="0" smtClean="0"/>
                        <a:t>(ALDO  SUGAR)</a:t>
                      </a:r>
                      <a:endParaRPr lang="en-US" sz="2000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KETOSES</a:t>
                      </a:r>
                    </a:p>
                    <a:p>
                      <a:r>
                        <a:rPr lang="en-US" sz="2000" dirty="0" smtClean="0"/>
                        <a:t>(KETO</a:t>
                      </a:r>
                      <a:r>
                        <a:rPr lang="en-US" sz="2000" baseline="0" dirty="0" smtClean="0"/>
                        <a:t> SUGAR)</a:t>
                      </a:r>
                      <a:endParaRPr lang="en-US" sz="2000" dirty="0"/>
                    </a:p>
                  </a:txBody>
                  <a:tcPr marL="80432" marR="8043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TRIOSES</a:t>
                      </a:r>
                      <a:endParaRPr lang="en-US" sz="2000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</a:t>
                      </a:r>
                      <a:r>
                        <a:rPr lang="en-US" sz="2000" b="1" baseline="-25000" dirty="0" smtClean="0"/>
                        <a:t>3</a:t>
                      </a:r>
                      <a:r>
                        <a:rPr lang="en-US" sz="2000" b="1" dirty="0" smtClean="0"/>
                        <a:t>H</a:t>
                      </a:r>
                      <a:r>
                        <a:rPr lang="en-US" sz="2000" b="1" baseline="-25000" dirty="0" smtClean="0"/>
                        <a:t>6</a:t>
                      </a:r>
                      <a:r>
                        <a:rPr lang="en-US" sz="2000" b="1" dirty="0" smtClean="0"/>
                        <a:t>0</a:t>
                      </a:r>
                      <a:r>
                        <a:rPr lang="en-US" sz="2000" b="1" baseline="-25000" dirty="0" smtClean="0"/>
                        <a:t>3</a:t>
                      </a:r>
                    </a:p>
                    <a:p>
                      <a:endParaRPr lang="en-US" sz="2000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GLYCEROSE</a:t>
                      </a:r>
                      <a:endParaRPr lang="en-US" sz="2000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DIHYDROXY</a:t>
                      </a:r>
                    </a:p>
                    <a:p>
                      <a:r>
                        <a:rPr lang="en-US" sz="2000" dirty="0" smtClean="0"/>
                        <a:t>ACETONE</a:t>
                      </a:r>
                      <a:endParaRPr lang="en-US" sz="2000" dirty="0"/>
                    </a:p>
                  </a:txBody>
                  <a:tcPr marL="80432" marR="8043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TETROSES</a:t>
                      </a:r>
                      <a:endParaRPr lang="en-US" sz="2000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</a:t>
                      </a:r>
                      <a:r>
                        <a:rPr lang="en-US" sz="2000" b="1" baseline="-25000" dirty="0" smtClean="0"/>
                        <a:t>4</a:t>
                      </a:r>
                      <a:r>
                        <a:rPr lang="en-US" sz="2000" b="1" dirty="0" smtClean="0"/>
                        <a:t>H</a:t>
                      </a:r>
                      <a:r>
                        <a:rPr lang="en-US" sz="2000" b="1" baseline="-25000" dirty="0" smtClean="0"/>
                        <a:t>8</a:t>
                      </a:r>
                      <a:r>
                        <a:rPr lang="en-US" sz="2000" b="1" dirty="0" smtClean="0"/>
                        <a:t>0</a:t>
                      </a:r>
                      <a:r>
                        <a:rPr lang="en-US" sz="2000" b="1" baseline="-25000" dirty="0" smtClean="0"/>
                        <a:t>4</a:t>
                      </a:r>
                    </a:p>
                    <a:p>
                      <a:endParaRPr lang="en-US" sz="2000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ERYTHROSE</a:t>
                      </a:r>
                      <a:endParaRPr lang="en-US" sz="2000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ERYTHRULOSE</a:t>
                      </a:r>
                      <a:endParaRPr lang="en-US" sz="2000" dirty="0"/>
                    </a:p>
                  </a:txBody>
                  <a:tcPr marL="80432" marR="8043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PENTOSES</a:t>
                      </a:r>
                      <a:endParaRPr lang="en-US" sz="2000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</a:t>
                      </a:r>
                      <a:r>
                        <a:rPr lang="en-US" sz="2000" b="1" baseline="-25000" dirty="0" smtClean="0"/>
                        <a:t>5</a:t>
                      </a:r>
                      <a:r>
                        <a:rPr lang="en-US" sz="2000" b="1" dirty="0" smtClean="0"/>
                        <a:t>H</a:t>
                      </a:r>
                      <a:r>
                        <a:rPr lang="en-US" sz="2000" b="1" baseline="-25000" dirty="0" smtClean="0"/>
                        <a:t>10</a:t>
                      </a:r>
                      <a:r>
                        <a:rPr lang="en-US" sz="2000" b="1" dirty="0" smtClean="0"/>
                        <a:t>0</a:t>
                      </a:r>
                      <a:r>
                        <a:rPr lang="en-US" sz="2000" b="1" baseline="-25000" dirty="0" smtClean="0"/>
                        <a:t>5</a:t>
                      </a:r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RIBOSE</a:t>
                      </a:r>
                      <a:endParaRPr lang="en-US" sz="2000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RIBULOSE</a:t>
                      </a:r>
                      <a:endParaRPr lang="en-US" sz="2000" dirty="0"/>
                    </a:p>
                  </a:txBody>
                  <a:tcPr marL="80432" marR="8043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HEXOSES</a:t>
                      </a:r>
                      <a:endParaRPr lang="en-US" sz="2000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</a:t>
                      </a:r>
                      <a:r>
                        <a:rPr lang="en-US" sz="2000" b="1" baseline="-25000" dirty="0" smtClean="0"/>
                        <a:t>6</a:t>
                      </a:r>
                      <a:r>
                        <a:rPr lang="en-US" sz="2000" b="1" dirty="0" smtClean="0"/>
                        <a:t>H</a:t>
                      </a:r>
                      <a:r>
                        <a:rPr lang="en-US" sz="2000" b="1" baseline="-25000" dirty="0" smtClean="0"/>
                        <a:t>12</a:t>
                      </a:r>
                      <a:r>
                        <a:rPr lang="en-US" sz="2000" b="1" dirty="0" smtClean="0"/>
                        <a:t>0</a:t>
                      </a:r>
                      <a:r>
                        <a:rPr lang="en-US" sz="2000" b="1" baseline="-25000" dirty="0" smtClean="0"/>
                        <a:t>6</a:t>
                      </a:r>
                    </a:p>
                    <a:p>
                      <a:endParaRPr lang="en-US" sz="2000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GLUCOSE</a:t>
                      </a:r>
                      <a:endParaRPr lang="en-US" sz="2000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FRUCTOSE</a:t>
                      </a:r>
                      <a:endParaRPr lang="en-US" sz="2000" dirty="0"/>
                    </a:p>
                  </a:txBody>
                  <a:tcPr marL="80432" marR="80432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HEPTOSES</a:t>
                      </a:r>
                      <a:endParaRPr lang="en-US" sz="2000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C</a:t>
                      </a:r>
                      <a:r>
                        <a:rPr lang="en-US" sz="2000" b="1" baseline="-25000" dirty="0" smtClean="0"/>
                        <a:t>7</a:t>
                      </a:r>
                      <a:r>
                        <a:rPr lang="en-US" sz="2000" b="1" dirty="0" smtClean="0"/>
                        <a:t>H</a:t>
                      </a:r>
                      <a:r>
                        <a:rPr lang="en-US" sz="2000" b="1" baseline="-25000" dirty="0" smtClean="0"/>
                        <a:t>14</a:t>
                      </a:r>
                      <a:r>
                        <a:rPr lang="en-US" sz="2000" b="1" dirty="0" smtClean="0"/>
                        <a:t>0</a:t>
                      </a:r>
                      <a:r>
                        <a:rPr lang="en-US" sz="2000" b="1" baseline="-25000" dirty="0" smtClean="0"/>
                        <a:t>7</a:t>
                      </a:r>
                    </a:p>
                    <a:p>
                      <a:endParaRPr lang="en-US" sz="2000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GLUCOHEPTOSE</a:t>
                      </a:r>
                      <a:endParaRPr lang="en-US" sz="2000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SODOHEPTULOSE</a:t>
                      </a:r>
                      <a:endParaRPr lang="en-US" sz="2000" dirty="0"/>
                    </a:p>
                  </a:txBody>
                  <a:tcPr marL="80432" marR="80432"/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80432" marR="80432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marL="80432" marR="80432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MONOSACCHARIDE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Glycerose</a:t>
            </a:r>
            <a:r>
              <a:rPr lang="en-US" dirty="0" smtClean="0"/>
              <a:t> </a:t>
            </a:r>
            <a:r>
              <a:rPr lang="en-US" dirty="0" err="1" smtClean="0"/>
              <a:t>Aldotriose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Ribulose</a:t>
            </a:r>
            <a:r>
              <a:rPr lang="en-US" dirty="0" smtClean="0"/>
              <a:t>		</a:t>
            </a:r>
            <a:r>
              <a:rPr lang="en-US" dirty="0" err="1" smtClean="0"/>
              <a:t>Ketopentose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Glucose		</a:t>
            </a:r>
            <a:r>
              <a:rPr lang="en-US" dirty="0" err="1" smtClean="0"/>
              <a:t>Aldohexose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Aldoses</a:t>
            </a:r>
            <a:r>
              <a:rPr lang="en-US" dirty="0" smtClean="0"/>
              <a:t>	suffix </a:t>
            </a:r>
            <a:r>
              <a:rPr lang="en-US" b="1" dirty="0" err="1" smtClean="0"/>
              <a:t>oses</a:t>
            </a:r>
            <a:endParaRPr lang="en-US" b="1" dirty="0" smtClean="0"/>
          </a:p>
          <a:p>
            <a:pPr>
              <a:buNone/>
            </a:pPr>
            <a:endParaRPr lang="en-US" b="1" dirty="0" smtClean="0"/>
          </a:p>
          <a:p>
            <a:r>
              <a:rPr lang="en-US" dirty="0" smtClean="0"/>
              <a:t>Ketoses  suffix </a:t>
            </a:r>
            <a:r>
              <a:rPr lang="en-US" b="1" dirty="0" err="1" smtClean="0"/>
              <a:t>uloses</a:t>
            </a:r>
            <a:endParaRPr lang="en-US" b="1" dirty="0" smtClean="0"/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GLUCOSE</a:t>
            </a:r>
            <a:endParaRPr lang="en-US" dirty="0"/>
          </a:p>
        </p:txBody>
      </p:sp>
      <p:pic>
        <p:nvPicPr>
          <p:cNvPr id="1026" name="Picture 2" descr="C:\Users\Rupali\Downloads\chem_glucose_f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-71192" y="1600200"/>
            <a:ext cx="8224592" cy="525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319</TotalTime>
  <Words>347</Words>
  <Application>Microsoft Office PowerPoint</Application>
  <PresentationFormat>On-screen Show (4:3)</PresentationFormat>
  <Paragraphs>216</Paragraphs>
  <Slides>44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5" baseType="lpstr">
      <vt:lpstr>Opulent</vt:lpstr>
      <vt:lpstr>CARBOHYDRATES</vt:lpstr>
      <vt:lpstr>INTRODUCTION</vt:lpstr>
      <vt:lpstr>NOMENCLATURE</vt:lpstr>
      <vt:lpstr>NOMENCLATURE</vt:lpstr>
      <vt:lpstr>CLASSIFICATION</vt:lpstr>
      <vt:lpstr>MONOSACCHARIDE</vt:lpstr>
      <vt:lpstr>MONOSACCHARIDE</vt:lpstr>
      <vt:lpstr>MONOSACCHARIDE</vt:lpstr>
      <vt:lpstr>GLUCOSE</vt:lpstr>
      <vt:lpstr>isomerism</vt:lpstr>
      <vt:lpstr>ISOMERISM</vt:lpstr>
      <vt:lpstr>CHAIN ISOMERISM</vt:lpstr>
      <vt:lpstr>POSITIONAL ISOMERISM</vt:lpstr>
      <vt:lpstr>FUNCTIONAL GROUP</vt:lpstr>
      <vt:lpstr>GEOMETRICAL ISOMERISM</vt:lpstr>
      <vt:lpstr>OPTICAL ISOMERS</vt:lpstr>
      <vt:lpstr>OPTICAL ISOMERS</vt:lpstr>
      <vt:lpstr>HEXOSES</vt:lpstr>
      <vt:lpstr>FORMATION OF alpha and beta D glucose</vt:lpstr>
      <vt:lpstr>Formation of α  and β D glucose</vt:lpstr>
      <vt:lpstr>Formation of alpha &amp; beta d Fructose.</vt:lpstr>
      <vt:lpstr>Formation of α  and β D fructose</vt:lpstr>
      <vt:lpstr>OLIGOSACCHARIDE</vt:lpstr>
      <vt:lpstr>disaccharide</vt:lpstr>
      <vt:lpstr>MALTOSE</vt:lpstr>
      <vt:lpstr>SUCROSE</vt:lpstr>
      <vt:lpstr>Slide 27</vt:lpstr>
      <vt:lpstr>LACTOSE</vt:lpstr>
      <vt:lpstr>LACTOSE</vt:lpstr>
      <vt:lpstr>POLYSACCHARIDE</vt:lpstr>
      <vt:lpstr>POLYSACCHARIDE</vt:lpstr>
      <vt:lpstr>starch</vt:lpstr>
      <vt:lpstr>Slide 33</vt:lpstr>
      <vt:lpstr>amylopectin</vt:lpstr>
      <vt:lpstr>GLYCOGEN</vt:lpstr>
      <vt:lpstr>Slide 36</vt:lpstr>
      <vt:lpstr>HEPARIN</vt:lpstr>
      <vt:lpstr>HEPARIN</vt:lpstr>
      <vt:lpstr>Slide 39</vt:lpstr>
      <vt:lpstr>CHITIN</vt:lpstr>
      <vt:lpstr>BIOLOGICAL ROLE OF CARBOHYDRATES</vt:lpstr>
      <vt:lpstr>BIOLOGICAL ROLE OF CARBOHYDRATES</vt:lpstr>
      <vt:lpstr>BIOLOGICAL ROLE OF CARBOHYDRATES</vt:lpstr>
      <vt:lpstr>Reactions of monosaccharides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CARBOHYDRATES</dc:title>
  <dc:creator>Rupali</dc:creator>
  <cp:lastModifiedBy>RUPALI</cp:lastModifiedBy>
  <cp:revision>37</cp:revision>
  <dcterms:created xsi:type="dcterms:W3CDTF">2013-08-16T15:21:40Z</dcterms:created>
  <dcterms:modified xsi:type="dcterms:W3CDTF">2014-09-17T03:08:34Z</dcterms:modified>
</cp:coreProperties>
</file>