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6"/>
  </p:notesMasterIdLst>
  <p:sldIdLst>
    <p:sldId id="256" r:id="rId2"/>
    <p:sldId id="324" r:id="rId3"/>
    <p:sldId id="325" r:id="rId4"/>
    <p:sldId id="281" r:id="rId5"/>
    <p:sldId id="282" r:id="rId6"/>
    <p:sldId id="283" r:id="rId7"/>
    <p:sldId id="28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79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18" r:id="rId51"/>
    <p:sldId id="319" r:id="rId52"/>
    <p:sldId id="320" r:id="rId53"/>
    <p:sldId id="321" r:id="rId54"/>
    <p:sldId id="322" r:id="rId55"/>
    <p:sldId id="323" r:id="rId56"/>
    <p:sldId id="348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6" r:id="rId65"/>
    <p:sldId id="314" r:id="rId66"/>
    <p:sldId id="315" r:id="rId67"/>
    <p:sldId id="317" r:id="rId68"/>
    <p:sldId id="346" r:id="rId69"/>
    <p:sldId id="347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9" r:id="rId90"/>
    <p:sldId id="350" r:id="rId91"/>
    <p:sldId id="353" r:id="rId92"/>
    <p:sldId id="351" r:id="rId93"/>
    <p:sldId id="352" r:id="rId94"/>
    <p:sldId id="345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2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70%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showPercent val="1"/>
            </c:dLbl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WATER</c:v>
                </c:pt>
                <c:pt idx="1">
                  <c:v>OTHER SUBSTNACES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971217443973349"/>
          <c:y val="0.33944733927881571"/>
          <c:w val="0.38749364021804972"/>
          <c:h val="0.3211050661034230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ORGANIC COMPOUNDS</c:v>
                </c:pt>
                <c:pt idx="1">
                  <c:v>MINERALS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7074851754641798"/>
          <c:y val="0.28938863205179555"/>
          <c:w val="0.4107329639350637"/>
          <c:h val="0.4212225031955644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AFE6F-0675-4329-9869-C11E2E1697E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0C434-7ED5-48F9-827F-71A41B5A63C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AMINO ACIDS</a:t>
          </a:r>
          <a:endParaRPr lang="en-US" dirty="0"/>
        </a:p>
      </dgm:t>
    </dgm:pt>
    <dgm:pt modelId="{64092591-B580-403F-887A-C5AC3DADE9A3}" type="parTrans" cxnId="{DBA7B4E1-F710-42CD-8981-B0E9BE68B5BC}">
      <dgm:prSet/>
      <dgm:spPr/>
      <dgm:t>
        <a:bodyPr/>
        <a:lstStyle/>
        <a:p>
          <a:endParaRPr lang="en-US"/>
        </a:p>
      </dgm:t>
    </dgm:pt>
    <dgm:pt modelId="{84530920-025F-4F7D-8C94-BD4D0969E10A}" type="sibTrans" cxnId="{DBA7B4E1-F710-42CD-8981-B0E9BE68B5BC}">
      <dgm:prSet/>
      <dgm:spPr/>
      <dgm:t>
        <a:bodyPr/>
        <a:lstStyle/>
        <a:p>
          <a:endParaRPr lang="en-US"/>
        </a:p>
      </dgm:t>
    </dgm:pt>
    <dgm:pt modelId="{76C067D6-1565-4511-A7B7-177A219AA9C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PROTEINS</a:t>
          </a:r>
          <a:endParaRPr lang="en-US" dirty="0"/>
        </a:p>
      </dgm:t>
    </dgm:pt>
    <dgm:pt modelId="{306BC1C4-93DF-4C6F-A390-77515CCEE3FC}" type="parTrans" cxnId="{DA589291-409B-4820-963D-2897C45CF20C}">
      <dgm:prSet/>
      <dgm:spPr/>
      <dgm:t>
        <a:bodyPr/>
        <a:lstStyle/>
        <a:p>
          <a:endParaRPr lang="en-US"/>
        </a:p>
      </dgm:t>
    </dgm:pt>
    <dgm:pt modelId="{CCBEC33D-7ABE-42B6-8148-DCF4297B2B85}" type="sibTrans" cxnId="{DA589291-409B-4820-963D-2897C45CF20C}">
      <dgm:prSet/>
      <dgm:spPr/>
      <dgm:t>
        <a:bodyPr/>
        <a:lstStyle/>
        <a:p>
          <a:endParaRPr lang="en-US"/>
        </a:p>
      </dgm:t>
    </dgm:pt>
    <dgm:pt modelId="{7DDFC56D-8A28-42B2-AC43-80926ED9064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PEPTIDE HORMONES</a:t>
          </a:r>
          <a:endParaRPr lang="en-US" dirty="0"/>
        </a:p>
      </dgm:t>
    </dgm:pt>
    <dgm:pt modelId="{6795308B-441E-46F0-8EB6-F13EB732DDAC}" type="parTrans" cxnId="{57E4A979-CED1-4790-8DBA-C1776FDECF54}">
      <dgm:prSet/>
      <dgm:spPr/>
      <dgm:t>
        <a:bodyPr/>
        <a:lstStyle/>
        <a:p>
          <a:endParaRPr lang="en-US"/>
        </a:p>
      </dgm:t>
    </dgm:pt>
    <dgm:pt modelId="{BCBD7269-B824-425A-82BC-20E2EDF35A00}" type="sibTrans" cxnId="{57E4A979-CED1-4790-8DBA-C1776FDECF54}">
      <dgm:prSet/>
      <dgm:spPr/>
      <dgm:t>
        <a:bodyPr/>
        <a:lstStyle/>
        <a:p>
          <a:endParaRPr lang="en-US"/>
        </a:p>
      </dgm:t>
    </dgm:pt>
    <dgm:pt modelId="{1FF14508-096F-4E11-AD05-0A8819E051D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NEUROTRANSMITERS</a:t>
          </a:r>
          <a:endParaRPr lang="en-US" dirty="0"/>
        </a:p>
      </dgm:t>
    </dgm:pt>
    <dgm:pt modelId="{1DDC4325-F59E-47F3-91AB-41997C2D35CC}" type="parTrans" cxnId="{918C8514-976C-477E-A17C-9BB9D8DC21AB}">
      <dgm:prSet/>
      <dgm:spPr/>
      <dgm:t>
        <a:bodyPr/>
        <a:lstStyle/>
        <a:p>
          <a:endParaRPr lang="en-US"/>
        </a:p>
      </dgm:t>
    </dgm:pt>
    <dgm:pt modelId="{F58F232A-D9BA-4DE9-A32D-AD45D42AB142}" type="sibTrans" cxnId="{918C8514-976C-477E-A17C-9BB9D8DC21AB}">
      <dgm:prSet/>
      <dgm:spPr/>
      <dgm:t>
        <a:bodyPr/>
        <a:lstStyle/>
        <a:p>
          <a:endParaRPr lang="en-US"/>
        </a:p>
      </dgm:t>
    </dgm:pt>
    <dgm:pt modelId="{4B7D8B84-437C-4D0B-9B9C-6C1C6E39BC9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ALKALOIDS</a:t>
          </a:r>
          <a:endParaRPr lang="en-US" dirty="0"/>
        </a:p>
      </dgm:t>
    </dgm:pt>
    <dgm:pt modelId="{40B4B6D9-7856-4674-963D-093F968D2EB7}" type="parTrans" cxnId="{315ED460-122A-43C4-BEDB-379FBA80C724}">
      <dgm:prSet/>
      <dgm:spPr/>
      <dgm:t>
        <a:bodyPr/>
        <a:lstStyle/>
        <a:p>
          <a:endParaRPr lang="en-US"/>
        </a:p>
      </dgm:t>
    </dgm:pt>
    <dgm:pt modelId="{4A34A91A-A1FF-4DB0-A687-23CD7E063ABA}" type="sibTrans" cxnId="{315ED460-122A-43C4-BEDB-379FBA80C724}">
      <dgm:prSet/>
      <dgm:spPr/>
      <dgm:t>
        <a:bodyPr/>
        <a:lstStyle/>
        <a:p>
          <a:endParaRPr lang="en-US"/>
        </a:p>
      </dgm:t>
    </dgm:pt>
    <dgm:pt modelId="{4685B7B7-16DB-499F-9801-1DE9F3CDE1EC}" type="pres">
      <dgm:prSet presAssocID="{38DAFE6F-0675-4329-9869-C11E2E1697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46E7E-22CB-4512-957A-25BD102AE7ED}" type="pres">
      <dgm:prSet presAssocID="{3210C434-7ED5-48F9-827F-71A41B5A63CE}" presName="root1" presStyleCnt="0"/>
      <dgm:spPr/>
    </dgm:pt>
    <dgm:pt modelId="{60B3051A-74D5-4014-9BF3-2DE211BB6D6A}" type="pres">
      <dgm:prSet presAssocID="{3210C434-7ED5-48F9-827F-71A41B5A63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F2F09-E906-4697-BD94-F8467FF73421}" type="pres">
      <dgm:prSet presAssocID="{3210C434-7ED5-48F9-827F-71A41B5A63CE}" presName="level2hierChild" presStyleCnt="0"/>
      <dgm:spPr/>
    </dgm:pt>
    <dgm:pt modelId="{EA080845-B69B-4955-9F1A-FFB4ABDA2503}" type="pres">
      <dgm:prSet presAssocID="{306BC1C4-93DF-4C6F-A390-77515CCEE3FC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C444FB34-796B-4596-9B84-E251E836F3FC}" type="pres">
      <dgm:prSet presAssocID="{306BC1C4-93DF-4C6F-A390-77515CCEE3F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F401FF2-B66B-484F-86D5-D50FD384A808}" type="pres">
      <dgm:prSet presAssocID="{76C067D6-1565-4511-A7B7-177A219AA9C0}" presName="root2" presStyleCnt="0"/>
      <dgm:spPr/>
    </dgm:pt>
    <dgm:pt modelId="{86E2F36E-E5E1-4FEB-A151-B739F9BDEB78}" type="pres">
      <dgm:prSet presAssocID="{76C067D6-1565-4511-A7B7-177A219AA9C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9ED25-846E-41DC-8CBE-E3607E115320}" type="pres">
      <dgm:prSet presAssocID="{76C067D6-1565-4511-A7B7-177A219AA9C0}" presName="level3hierChild" presStyleCnt="0"/>
      <dgm:spPr/>
    </dgm:pt>
    <dgm:pt modelId="{4A9158FD-4413-493B-AAD3-FF5FFF48CA9E}" type="pres">
      <dgm:prSet presAssocID="{6795308B-441E-46F0-8EB6-F13EB732DDAC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0C76657-D242-4B70-BCE2-93ACA06E5883}" type="pres">
      <dgm:prSet presAssocID="{6795308B-441E-46F0-8EB6-F13EB732DDA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574796-9592-4796-A006-D12EDD0FB272}" type="pres">
      <dgm:prSet presAssocID="{7DDFC56D-8A28-42B2-AC43-80926ED90647}" presName="root2" presStyleCnt="0"/>
      <dgm:spPr/>
    </dgm:pt>
    <dgm:pt modelId="{B841BB0C-151D-42C4-856F-682FB0A44E9E}" type="pres">
      <dgm:prSet presAssocID="{7DDFC56D-8A28-42B2-AC43-80926ED9064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6D87E-BB83-4C89-BB4B-AAC93F951314}" type="pres">
      <dgm:prSet presAssocID="{7DDFC56D-8A28-42B2-AC43-80926ED90647}" presName="level3hierChild" presStyleCnt="0"/>
      <dgm:spPr/>
    </dgm:pt>
    <dgm:pt modelId="{96AE6FE6-70F1-4D5D-A191-92807BFB5B99}" type="pres">
      <dgm:prSet presAssocID="{1DDC4325-F59E-47F3-91AB-41997C2D35C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A6C9CCB-5780-4DA0-B6A9-42C3080EB19E}" type="pres">
      <dgm:prSet presAssocID="{1DDC4325-F59E-47F3-91AB-41997C2D35C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2370075-2E7F-4E29-8038-D4DEB20C17D0}" type="pres">
      <dgm:prSet presAssocID="{1FF14508-096F-4E11-AD05-0A8819E051DC}" presName="root2" presStyleCnt="0"/>
      <dgm:spPr/>
    </dgm:pt>
    <dgm:pt modelId="{1EA41CD8-5B7C-4E88-AF4B-54BA5DFA25F6}" type="pres">
      <dgm:prSet presAssocID="{1FF14508-096F-4E11-AD05-0A8819E051D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DE611-9A15-4421-AAAD-98C1CC2CD109}" type="pres">
      <dgm:prSet presAssocID="{1FF14508-096F-4E11-AD05-0A8819E051DC}" presName="level3hierChild" presStyleCnt="0"/>
      <dgm:spPr/>
    </dgm:pt>
    <dgm:pt modelId="{E8448B31-90A5-47F8-ACE5-E4A12864988D}" type="pres">
      <dgm:prSet presAssocID="{40B4B6D9-7856-4674-963D-093F968D2EB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D9EAE8A-36E2-42B9-B8D3-576CC3FB9F9A}" type="pres">
      <dgm:prSet presAssocID="{40B4B6D9-7856-4674-963D-093F968D2EB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C6E759B-1BC2-40A1-8E19-E07F1BA1683C}" type="pres">
      <dgm:prSet presAssocID="{4B7D8B84-437C-4D0B-9B9C-6C1C6E39BC9C}" presName="root2" presStyleCnt="0"/>
      <dgm:spPr/>
    </dgm:pt>
    <dgm:pt modelId="{66DECDDF-9CBC-4B49-AB9C-337804A7C739}" type="pres">
      <dgm:prSet presAssocID="{4B7D8B84-437C-4D0B-9B9C-6C1C6E39BC9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7BD3C-1C32-4CF1-828C-5B66E8F69B3F}" type="pres">
      <dgm:prSet presAssocID="{4B7D8B84-437C-4D0B-9B9C-6C1C6E39BC9C}" presName="level3hierChild" presStyleCnt="0"/>
      <dgm:spPr/>
    </dgm:pt>
  </dgm:ptLst>
  <dgm:cxnLst>
    <dgm:cxn modelId="{2678D6B2-5DD0-45D9-8B32-1DE6A01D43E2}" type="presOf" srcId="{40B4B6D9-7856-4674-963D-093F968D2EB7}" destId="{E8448B31-90A5-47F8-ACE5-E4A12864988D}" srcOrd="0" destOrd="0" presId="urn:microsoft.com/office/officeart/2008/layout/HorizontalMultiLevelHierarchy"/>
    <dgm:cxn modelId="{DBA7B4E1-F710-42CD-8981-B0E9BE68B5BC}" srcId="{38DAFE6F-0675-4329-9869-C11E2E1697E5}" destId="{3210C434-7ED5-48F9-827F-71A41B5A63CE}" srcOrd="0" destOrd="0" parTransId="{64092591-B580-403F-887A-C5AC3DADE9A3}" sibTransId="{84530920-025F-4F7D-8C94-BD4D0969E10A}"/>
    <dgm:cxn modelId="{57E4A979-CED1-4790-8DBA-C1776FDECF54}" srcId="{3210C434-7ED5-48F9-827F-71A41B5A63CE}" destId="{7DDFC56D-8A28-42B2-AC43-80926ED90647}" srcOrd="1" destOrd="0" parTransId="{6795308B-441E-46F0-8EB6-F13EB732DDAC}" sibTransId="{BCBD7269-B824-425A-82BC-20E2EDF35A00}"/>
    <dgm:cxn modelId="{18235C81-BD5B-4142-98F3-F282A2D38AD7}" type="presOf" srcId="{6795308B-441E-46F0-8EB6-F13EB732DDAC}" destId="{60C76657-D242-4B70-BCE2-93ACA06E5883}" srcOrd="1" destOrd="0" presId="urn:microsoft.com/office/officeart/2008/layout/HorizontalMultiLevelHierarchy"/>
    <dgm:cxn modelId="{EB2370F3-2CC4-43C2-8700-C9A84FED90AC}" type="presOf" srcId="{306BC1C4-93DF-4C6F-A390-77515CCEE3FC}" destId="{C444FB34-796B-4596-9B84-E251E836F3FC}" srcOrd="1" destOrd="0" presId="urn:microsoft.com/office/officeart/2008/layout/HorizontalMultiLevelHierarchy"/>
    <dgm:cxn modelId="{A5EB66A1-1892-456A-AD78-856732189A5C}" type="presOf" srcId="{1DDC4325-F59E-47F3-91AB-41997C2D35CC}" destId="{96AE6FE6-70F1-4D5D-A191-92807BFB5B99}" srcOrd="0" destOrd="0" presId="urn:microsoft.com/office/officeart/2008/layout/HorizontalMultiLevelHierarchy"/>
    <dgm:cxn modelId="{C3032B67-80D0-480B-8409-828E68700EAE}" type="presOf" srcId="{40B4B6D9-7856-4674-963D-093F968D2EB7}" destId="{FD9EAE8A-36E2-42B9-B8D3-576CC3FB9F9A}" srcOrd="1" destOrd="0" presId="urn:microsoft.com/office/officeart/2008/layout/HorizontalMultiLevelHierarchy"/>
    <dgm:cxn modelId="{22FA1C17-C66D-4DAF-833B-57747ED929E2}" type="presOf" srcId="{4B7D8B84-437C-4D0B-9B9C-6C1C6E39BC9C}" destId="{66DECDDF-9CBC-4B49-AB9C-337804A7C739}" srcOrd="0" destOrd="0" presId="urn:microsoft.com/office/officeart/2008/layout/HorizontalMultiLevelHierarchy"/>
    <dgm:cxn modelId="{315ED460-122A-43C4-BEDB-379FBA80C724}" srcId="{3210C434-7ED5-48F9-827F-71A41B5A63CE}" destId="{4B7D8B84-437C-4D0B-9B9C-6C1C6E39BC9C}" srcOrd="3" destOrd="0" parTransId="{40B4B6D9-7856-4674-963D-093F968D2EB7}" sibTransId="{4A34A91A-A1FF-4DB0-A687-23CD7E063ABA}"/>
    <dgm:cxn modelId="{AEAA8A0B-3306-4DDF-8875-5B98FB9B8B13}" type="presOf" srcId="{1DDC4325-F59E-47F3-91AB-41997C2D35CC}" destId="{7A6C9CCB-5780-4DA0-B6A9-42C3080EB19E}" srcOrd="1" destOrd="0" presId="urn:microsoft.com/office/officeart/2008/layout/HorizontalMultiLevelHierarchy"/>
    <dgm:cxn modelId="{856DE8AB-A8F0-4E14-B45E-A34F98FCEDEB}" type="presOf" srcId="{3210C434-7ED5-48F9-827F-71A41B5A63CE}" destId="{60B3051A-74D5-4014-9BF3-2DE211BB6D6A}" srcOrd="0" destOrd="0" presId="urn:microsoft.com/office/officeart/2008/layout/HorizontalMultiLevelHierarchy"/>
    <dgm:cxn modelId="{4CE8C88B-4E6A-4A7A-B672-7875AC11DFFD}" type="presOf" srcId="{76C067D6-1565-4511-A7B7-177A219AA9C0}" destId="{86E2F36E-E5E1-4FEB-A151-B739F9BDEB78}" srcOrd="0" destOrd="0" presId="urn:microsoft.com/office/officeart/2008/layout/HorizontalMultiLevelHierarchy"/>
    <dgm:cxn modelId="{852988E6-FE80-41AD-BABC-6D4D0EB7E554}" type="presOf" srcId="{38DAFE6F-0675-4329-9869-C11E2E1697E5}" destId="{4685B7B7-16DB-499F-9801-1DE9F3CDE1EC}" srcOrd="0" destOrd="0" presId="urn:microsoft.com/office/officeart/2008/layout/HorizontalMultiLevelHierarchy"/>
    <dgm:cxn modelId="{DA589291-409B-4820-963D-2897C45CF20C}" srcId="{3210C434-7ED5-48F9-827F-71A41B5A63CE}" destId="{76C067D6-1565-4511-A7B7-177A219AA9C0}" srcOrd="0" destOrd="0" parTransId="{306BC1C4-93DF-4C6F-A390-77515CCEE3FC}" sibTransId="{CCBEC33D-7ABE-42B6-8148-DCF4297B2B85}"/>
    <dgm:cxn modelId="{5A2670EC-DDBD-4B25-9FD8-7CF48FBE3326}" type="presOf" srcId="{1FF14508-096F-4E11-AD05-0A8819E051DC}" destId="{1EA41CD8-5B7C-4E88-AF4B-54BA5DFA25F6}" srcOrd="0" destOrd="0" presId="urn:microsoft.com/office/officeart/2008/layout/HorizontalMultiLevelHierarchy"/>
    <dgm:cxn modelId="{A4ACD846-FBB7-4F6F-88C7-B71CD1D088C5}" type="presOf" srcId="{306BC1C4-93DF-4C6F-A390-77515CCEE3FC}" destId="{EA080845-B69B-4955-9F1A-FFB4ABDA2503}" srcOrd="0" destOrd="0" presId="urn:microsoft.com/office/officeart/2008/layout/HorizontalMultiLevelHierarchy"/>
    <dgm:cxn modelId="{4335B06C-797D-4DC2-8303-8A8E8A34B745}" type="presOf" srcId="{7DDFC56D-8A28-42B2-AC43-80926ED90647}" destId="{B841BB0C-151D-42C4-856F-682FB0A44E9E}" srcOrd="0" destOrd="0" presId="urn:microsoft.com/office/officeart/2008/layout/HorizontalMultiLevelHierarchy"/>
    <dgm:cxn modelId="{7D31F1A0-B3F8-439A-9C68-54AFEBFED481}" type="presOf" srcId="{6795308B-441E-46F0-8EB6-F13EB732DDAC}" destId="{4A9158FD-4413-493B-AAD3-FF5FFF48CA9E}" srcOrd="0" destOrd="0" presId="urn:microsoft.com/office/officeart/2008/layout/HorizontalMultiLevelHierarchy"/>
    <dgm:cxn modelId="{918C8514-976C-477E-A17C-9BB9D8DC21AB}" srcId="{3210C434-7ED5-48F9-827F-71A41B5A63CE}" destId="{1FF14508-096F-4E11-AD05-0A8819E051DC}" srcOrd="2" destOrd="0" parTransId="{1DDC4325-F59E-47F3-91AB-41997C2D35CC}" sibTransId="{F58F232A-D9BA-4DE9-A32D-AD45D42AB142}"/>
    <dgm:cxn modelId="{5885B1D9-959B-4C87-96B5-09FE19B21FC8}" type="presParOf" srcId="{4685B7B7-16DB-499F-9801-1DE9F3CDE1EC}" destId="{65646E7E-22CB-4512-957A-25BD102AE7ED}" srcOrd="0" destOrd="0" presId="urn:microsoft.com/office/officeart/2008/layout/HorizontalMultiLevelHierarchy"/>
    <dgm:cxn modelId="{D552A2D5-6013-4B5C-844C-337DCA4A2046}" type="presParOf" srcId="{65646E7E-22CB-4512-957A-25BD102AE7ED}" destId="{60B3051A-74D5-4014-9BF3-2DE211BB6D6A}" srcOrd="0" destOrd="0" presId="urn:microsoft.com/office/officeart/2008/layout/HorizontalMultiLevelHierarchy"/>
    <dgm:cxn modelId="{15DC3A71-F745-4318-B100-F256CCE14265}" type="presParOf" srcId="{65646E7E-22CB-4512-957A-25BD102AE7ED}" destId="{A26F2F09-E906-4697-BD94-F8467FF73421}" srcOrd="1" destOrd="0" presId="urn:microsoft.com/office/officeart/2008/layout/HorizontalMultiLevelHierarchy"/>
    <dgm:cxn modelId="{C29386D8-E686-4A6F-A009-57861E9E594D}" type="presParOf" srcId="{A26F2F09-E906-4697-BD94-F8467FF73421}" destId="{EA080845-B69B-4955-9F1A-FFB4ABDA2503}" srcOrd="0" destOrd="0" presId="urn:microsoft.com/office/officeart/2008/layout/HorizontalMultiLevelHierarchy"/>
    <dgm:cxn modelId="{FF820E25-7537-44E3-8EEC-1C7243CAB69F}" type="presParOf" srcId="{EA080845-B69B-4955-9F1A-FFB4ABDA2503}" destId="{C444FB34-796B-4596-9B84-E251E836F3FC}" srcOrd="0" destOrd="0" presId="urn:microsoft.com/office/officeart/2008/layout/HorizontalMultiLevelHierarchy"/>
    <dgm:cxn modelId="{EFE53100-9941-4701-9F11-D2146D2E9F6A}" type="presParOf" srcId="{A26F2F09-E906-4697-BD94-F8467FF73421}" destId="{9F401FF2-B66B-484F-86D5-D50FD384A808}" srcOrd="1" destOrd="0" presId="urn:microsoft.com/office/officeart/2008/layout/HorizontalMultiLevelHierarchy"/>
    <dgm:cxn modelId="{4689418A-9D29-4B9E-87E6-25B3D96B4D68}" type="presParOf" srcId="{9F401FF2-B66B-484F-86D5-D50FD384A808}" destId="{86E2F36E-E5E1-4FEB-A151-B739F9BDEB78}" srcOrd="0" destOrd="0" presId="urn:microsoft.com/office/officeart/2008/layout/HorizontalMultiLevelHierarchy"/>
    <dgm:cxn modelId="{43575557-6E77-43D5-BA78-23758B76397C}" type="presParOf" srcId="{9F401FF2-B66B-484F-86D5-D50FD384A808}" destId="{0809ED25-846E-41DC-8CBE-E3607E115320}" srcOrd="1" destOrd="0" presId="urn:microsoft.com/office/officeart/2008/layout/HorizontalMultiLevelHierarchy"/>
    <dgm:cxn modelId="{CB546376-37FB-42A8-A722-12C393FF1F24}" type="presParOf" srcId="{A26F2F09-E906-4697-BD94-F8467FF73421}" destId="{4A9158FD-4413-493B-AAD3-FF5FFF48CA9E}" srcOrd="2" destOrd="0" presId="urn:microsoft.com/office/officeart/2008/layout/HorizontalMultiLevelHierarchy"/>
    <dgm:cxn modelId="{D713CFAF-AC08-48B8-9E2D-5C0D4CFE7719}" type="presParOf" srcId="{4A9158FD-4413-493B-AAD3-FF5FFF48CA9E}" destId="{60C76657-D242-4B70-BCE2-93ACA06E5883}" srcOrd="0" destOrd="0" presId="urn:microsoft.com/office/officeart/2008/layout/HorizontalMultiLevelHierarchy"/>
    <dgm:cxn modelId="{172F42D5-C6F4-4550-A698-6D17AA2575A7}" type="presParOf" srcId="{A26F2F09-E906-4697-BD94-F8467FF73421}" destId="{C6574796-9592-4796-A006-D12EDD0FB272}" srcOrd="3" destOrd="0" presId="urn:microsoft.com/office/officeart/2008/layout/HorizontalMultiLevelHierarchy"/>
    <dgm:cxn modelId="{607E27D0-7F5E-4483-A3CA-C7F9ED108537}" type="presParOf" srcId="{C6574796-9592-4796-A006-D12EDD0FB272}" destId="{B841BB0C-151D-42C4-856F-682FB0A44E9E}" srcOrd="0" destOrd="0" presId="urn:microsoft.com/office/officeart/2008/layout/HorizontalMultiLevelHierarchy"/>
    <dgm:cxn modelId="{82EA5BC0-96DC-4F19-9F0A-5E3A609DE16B}" type="presParOf" srcId="{C6574796-9592-4796-A006-D12EDD0FB272}" destId="{2C66D87E-BB83-4C89-BB4B-AAC93F951314}" srcOrd="1" destOrd="0" presId="urn:microsoft.com/office/officeart/2008/layout/HorizontalMultiLevelHierarchy"/>
    <dgm:cxn modelId="{E3B2E843-6F37-4C9A-BE88-9DDFD74DF5DF}" type="presParOf" srcId="{A26F2F09-E906-4697-BD94-F8467FF73421}" destId="{96AE6FE6-70F1-4D5D-A191-92807BFB5B99}" srcOrd="4" destOrd="0" presId="urn:microsoft.com/office/officeart/2008/layout/HorizontalMultiLevelHierarchy"/>
    <dgm:cxn modelId="{83B6E674-0E86-4F39-8444-71E6124268A7}" type="presParOf" srcId="{96AE6FE6-70F1-4D5D-A191-92807BFB5B99}" destId="{7A6C9CCB-5780-4DA0-B6A9-42C3080EB19E}" srcOrd="0" destOrd="0" presId="urn:microsoft.com/office/officeart/2008/layout/HorizontalMultiLevelHierarchy"/>
    <dgm:cxn modelId="{D3250FD6-5A70-4FBD-B745-49607DC2AE05}" type="presParOf" srcId="{A26F2F09-E906-4697-BD94-F8467FF73421}" destId="{F2370075-2E7F-4E29-8038-D4DEB20C17D0}" srcOrd="5" destOrd="0" presId="urn:microsoft.com/office/officeart/2008/layout/HorizontalMultiLevelHierarchy"/>
    <dgm:cxn modelId="{72B10308-D243-4475-B400-6C9587053291}" type="presParOf" srcId="{F2370075-2E7F-4E29-8038-D4DEB20C17D0}" destId="{1EA41CD8-5B7C-4E88-AF4B-54BA5DFA25F6}" srcOrd="0" destOrd="0" presId="urn:microsoft.com/office/officeart/2008/layout/HorizontalMultiLevelHierarchy"/>
    <dgm:cxn modelId="{22CAB268-7A52-4D60-A3D6-9BC106FBB82A}" type="presParOf" srcId="{F2370075-2E7F-4E29-8038-D4DEB20C17D0}" destId="{E46DE611-9A15-4421-AAAD-98C1CC2CD109}" srcOrd="1" destOrd="0" presId="urn:microsoft.com/office/officeart/2008/layout/HorizontalMultiLevelHierarchy"/>
    <dgm:cxn modelId="{CAFCAC03-FB92-426C-B239-83295FF5B819}" type="presParOf" srcId="{A26F2F09-E906-4697-BD94-F8467FF73421}" destId="{E8448B31-90A5-47F8-ACE5-E4A12864988D}" srcOrd="6" destOrd="0" presId="urn:microsoft.com/office/officeart/2008/layout/HorizontalMultiLevelHierarchy"/>
    <dgm:cxn modelId="{8321818F-9056-4DE1-B28E-A7B8DAF75766}" type="presParOf" srcId="{E8448B31-90A5-47F8-ACE5-E4A12864988D}" destId="{FD9EAE8A-36E2-42B9-B8D3-576CC3FB9F9A}" srcOrd="0" destOrd="0" presId="urn:microsoft.com/office/officeart/2008/layout/HorizontalMultiLevelHierarchy"/>
    <dgm:cxn modelId="{6AA756FC-3524-49FE-B439-0116655E1730}" type="presParOf" srcId="{A26F2F09-E906-4697-BD94-F8467FF73421}" destId="{3C6E759B-1BC2-40A1-8E19-E07F1BA1683C}" srcOrd="7" destOrd="0" presId="urn:microsoft.com/office/officeart/2008/layout/HorizontalMultiLevelHierarchy"/>
    <dgm:cxn modelId="{45BAE3AA-F3FD-41D8-8178-00C4D5DCD010}" type="presParOf" srcId="{3C6E759B-1BC2-40A1-8E19-E07F1BA1683C}" destId="{66DECDDF-9CBC-4B49-AB9C-337804A7C739}" srcOrd="0" destOrd="0" presId="urn:microsoft.com/office/officeart/2008/layout/HorizontalMultiLevelHierarchy"/>
    <dgm:cxn modelId="{E4790AB5-987C-421C-A26D-6051915DB7A1}" type="presParOf" srcId="{3C6E759B-1BC2-40A1-8E19-E07F1BA1683C}" destId="{4D67BD3C-1C32-4CF1-828C-5B66E8F69B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2A1DF2-FA52-4214-A4BF-5C35CB6DB4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863A686-0B91-4D24-A508-5D3F89619AD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AMINO ACIDS</a:t>
          </a:r>
          <a:endParaRPr lang="en-IN" dirty="0"/>
        </a:p>
      </dgm:t>
    </dgm:pt>
    <dgm:pt modelId="{64303FFF-7E54-424C-BB92-096452563DC6}" type="parTrans" cxnId="{E9F939A7-B0AC-4104-86F7-F8A630461B69}">
      <dgm:prSet/>
      <dgm:spPr/>
      <dgm:t>
        <a:bodyPr/>
        <a:lstStyle/>
        <a:p>
          <a:endParaRPr lang="en-IN"/>
        </a:p>
      </dgm:t>
    </dgm:pt>
    <dgm:pt modelId="{7EECDC17-9ED1-4D1B-9503-81F8E3841415}" type="sibTrans" cxnId="{E9F939A7-B0AC-4104-86F7-F8A630461B69}">
      <dgm:prSet/>
      <dgm:spPr/>
      <dgm:t>
        <a:bodyPr/>
        <a:lstStyle/>
        <a:p>
          <a:endParaRPr lang="en-IN"/>
        </a:p>
      </dgm:t>
    </dgm:pt>
    <dgm:pt modelId="{7424E0BD-8D24-4361-B974-241889533EB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ESSENTIAL</a:t>
          </a:r>
          <a:endParaRPr lang="en-IN" dirty="0"/>
        </a:p>
      </dgm:t>
    </dgm:pt>
    <dgm:pt modelId="{888C7DD4-B6E6-4B49-A777-BB8B70EA717B}" type="parTrans" cxnId="{B3B8BC99-E9B0-436B-B2E9-F008EAC31509}">
      <dgm:prSet/>
      <dgm:spPr/>
      <dgm:t>
        <a:bodyPr/>
        <a:lstStyle/>
        <a:p>
          <a:endParaRPr lang="en-IN"/>
        </a:p>
      </dgm:t>
    </dgm:pt>
    <dgm:pt modelId="{D4B51310-C304-4AD3-B5D8-AD654DFDC4EB}" type="sibTrans" cxnId="{B3B8BC99-E9B0-436B-B2E9-F008EAC31509}">
      <dgm:prSet/>
      <dgm:spPr/>
      <dgm:t>
        <a:bodyPr/>
        <a:lstStyle/>
        <a:p>
          <a:endParaRPr lang="en-IN"/>
        </a:p>
      </dgm:t>
    </dgm:pt>
    <dgm:pt modelId="{FAFA3C18-5D29-4A07-971F-06E934F986C0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NON ESSENTIAL</a:t>
          </a:r>
          <a:endParaRPr lang="en-IN" dirty="0"/>
        </a:p>
      </dgm:t>
    </dgm:pt>
    <dgm:pt modelId="{AFC631DC-A18C-4B8F-B244-0BA4E990803D}" type="parTrans" cxnId="{C12FD533-2B3D-46A0-9368-0BCBA12680FB}">
      <dgm:prSet/>
      <dgm:spPr/>
      <dgm:t>
        <a:bodyPr/>
        <a:lstStyle/>
        <a:p>
          <a:endParaRPr lang="en-IN"/>
        </a:p>
      </dgm:t>
    </dgm:pt>
    <dgm:pt modelId="{39D6D686-BEB0-4913-AEEE-7B8B671BAE2F}" type="sibTrans" cxnId="{C12FD533-2B3D-46A0-9368-0BCBA12680FB}">
      <dgm:prSet/>
      <dgm:spPr/>
      <dgm:t>
        <a:bodyPr/>
        <a:lstStyle/>
        <a:p>
          <a:endParaRPr lang="en-IN"/>
        </a:p>
      </dgm:t>
    </dgm:pt>
    <dgm:pt modelId="{8DA5EFD9-FC23-467F-9111-C2F4EEFF428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CONDITIONALLY ESSENTIAL</a:t>
          </a:r>
          <a:endParaRPr lang="en-IN" dirty="0"/>
        </a:p>
      </dgm:t>
    </dgm:pt>
    <dgm:pt modelId="{6D101E12-6231-451D-A782-4444127CB1AD}" type="parTrans" cxnId="{859468B5-080C-4BCD-A88E-72491F1136D4}">
      <dgm:prSet/>
      <dgm:spPr/>
      <dgm:t>
        <a:bodyPr/>
        <a:lstStyle/>
        <a:p>
          <a:endParaRPr lang="en-IN"/>
        </a:p>
      </dgm:t>
    </dgm:pt>
    <dgm:pt modelId="{554E34D1-1407-4549-AFA2-9A6DB2E64126}" type="sibTrans" cxnId="{859468B5-080C-4BCD-A88E-72491F1136D4}">
      <dgm:prSet/>
      <dgm:spPr/>
      <dgm:t>
        <a:bodyPr/>
        <a:lstStyle/>
        <a:p>
          <a:endParaRPr lang="en-IN"/>
        </a:p>
      </dgm:t>
    </dgm:pt>
    <dgm:pt modelId="{9C7D98EB-6941-45EA-973D-F5848FAA98A3}" type="pres">
      <dgm:prSet presAssocID="{552A1DF2-FA52-4214-A4BF-5C35CB6DB4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02FE10B-CCC4-4B22-9927-2283A92A9EFB}" type="pres">
      <dgm:prSet presAssocID="{0863A686-0B91-4D24-A508-5D3F89619ADC}" presName="hierRoot1" presStyleCnt="0">
        <dgm:presLayoutVars>
          <dgm:hierBranch val="init"/>
        </dgm:presLayoutVars>
      </dgm:prSet>
      <dgm:spPr/>
    </dgm:pt>
    <dgm:pt modelId="{99022ED8-1F96-4366-85CE-3F63A336B4EF}" type="pres">
      <dgm:prSet presAssocID="{0863A686-0B91-4D24-A508-5D3F89619ADC}" presName="rootComposite1" presStyleCnt="0"/>
      <dgm:spPr/>
    </dgm:pt>
    <dgm:pt modelId="{7DDB0A3D-1A83-436C-91B4-6E6264B72383}" type="pres">
      <dgm:prSet presAssocID="{0863A686-0B91-4D24-A508-5D3F89619A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F66323B-4258-4CDE-A577-85E416A1E4EA}" type="pres">
      <dgm:prSet presAssocID="{0863A686-0B91-4D24-A508-5D3F89619ADC}" presName="rootConnector1" presStyleLbl="node1" presStyleIdx="0" presStyleCnt="0"/>
      <dgm:spPr/>
      <dgm:t>
        <a:bodyPr/>
        <a:lstStyle/>
        <a:p>
          <a:endParaRPr lang="en-IN"/>
        </a:p>
      </dgm:t>
    </dgm:pt>
    <dgm:pt modelId="{3CDD4E04-8354-491A-8D2D-21355DF28100}" type="pres">
      <dgm:prSet presAssocID="{0863A686-0B91-4D24-A508-5D3F89619ADC}" presName="hierChild2" presStyleCnt="0"/>
      <dgm:spPr/>
    </dgm:pt>
    <dgm:pt modelId="{ADB92228-CAD5-4CD0-BDF2-25D4023F7FAD}" type="pres">
      <dgm:prSet presAssocID="{888C7DD4-B6E6-4B49-A777-BB8B70EA717B}" presName="Name37" presStyleLbl="parChTrans1D2" presStyleIdx="0" presStyleCnt="3"/>
      <dgm:spPr/>
      <dgm:t>
        <a:bodyPr/>
        <a:lstStyle/>
        <a:p>
          <a:endParaRPr lang="en-IN"/>
        </a:p>
      </dgm:t>
    </dgm:pt>
    <dgm:pt modelId="{59325D4E-249C-49D9-B85B-CC0749865117}" type="pres">
      <dgm:prSet presAssocID="{7424E0BD-8D24-4361-B974-241889533EB7}" presName="hierRoot2" presStyleCnt="0">
        <dgm:presLayoutVars>
          <dgm:hierBranch val="init"/>
        </dgm:presLayoutVars>
      </dgm:prSet>
      <dgm:spPr/>
    </dgm:pt>
    <dgm:pt modelId="{F2762EFF-44B3-410A-A3E8-2C9EC929345A}" type="pres">
      <dgm:prSet presAssocID="{7424E0BD-8D24-4361-B974-241889533EB7}" presName="rootComposite" presStyleCnt="0"/>
      <dgm:spPr/>
    </dgm:pt>
    <dgm:pt modelId="{5A5CAFCE-46BB-46DF-9467-00D6024ACF30}" type="pres">
      <dgm:prSet presAssocID="{7424E0BD-8D24-4361-B974-241889533EB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C92E815-C645-4533-BA7C-46364C418847}" type="pres">
      <dgm:prSet presAssocID="{7424E0BD-8D24-4361-B974-241889533EB7}" presName="rootConnector" presStyleLbl="node2" presStyleIdx="0" presStyleCnt="3"/>
      <dgm:spPr/>
      <dgm:t>
        <a:bodyPr/>
        <a:lstStyle/>
        <a:p>
          <a:endParaRPr lang="en-IN"/>
        </a:p>
      </dgm:t>
    </dgm:pt>
    <dgm:pt modelId="{FF31596A-4D17-410C-B130-812297051624}" type="pres">
      <dgm:prSet presAssocID="{7424E0BD-8D24-4361-B974-241889533EB7}" presName="hierChild4" presStyleCnt="0"/>
      <dgm:spPr/>
    </dgm:pt>
    <dgm:pt modelId="{BDA8AC7D-BA87-4A9A-BD1D-A63A523A73F7}" type="pres">
      <dgm:prSet presAssocID="{7424E0BD-8D24-4361-B974-241889533EB7}" presName="hierChild5" presStyleCnt="0"/>
      <dgm:spPr/>
    </dgm:pt>
    <dgm:pt modelId="{64523F93-CBA7-4ADD-8C23-31E030895CE5}" type="pres">
      <dgm:prSet presAssocID="{AFC631DC-A18C-4B8F-B244-0BA4E990803D}" presName="Name37" presStyleLbl="parChTrans1D2" presStyleIdx="1" presStyleCnt="3"/>
      <dgm:spPr/>
      <dgm:t>
        <a:bodyPr/>
        <a:lstStyle/>
        <a:p>
          <a:endParaRPr lang="en-IN"/>
        </a:p>
      </dgm:t>
    </dgm:pt>
    <dgm:pt modelId="{6CF3E1DA-FC59-4A5F-A74A-FB384EF763F3}" type="pres">
      <dgm:prSet presAssocID="{FAFA3C18-5D29-4A07-971F-06E934F986C0}" presName="hierRoot2" presStyleCnt="0">
        <dgm:presLayoutVars>
          <dgm:hierBranch val="init"/>
        </dgm:presLayoutVars>
      </dgm:prSet>
      <dgm:spPr/>
    </dgm:pt>
    <dgm:pt modelId="{BCD401B1-CC04-4DF5-BB9E-AFCF63BFC771}" type="pres">
      <dgm:prSet presAssocID="{FAFA3C18-5D29-4A07-971F-06E934F986C0}" presName="rootComposite" presStyleCnt="0"/>
      <dgm:spPr/>
    </dgm:pt>
    <dgm:pt modelId="{A414E93D-9E68-41A6-9E49-C8FF5C8F0AA7}" type="pres">
      <dgm:prSet presAssocID="{FAFA3C18-5D29-4A07-971F-06E934F986C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AA13C01-B301-4A5C-B355-254E42641C9F}" type="pres">
      <dgm:prSet presAssocID="{FAFA3C18-5D29-4A07-971F-06E934F986C0}" presName="rootConnector" presStyleLbl="node2" presStyleIdx="1" presStyleCnt="3"/>
      <dgm:spPr/>
      <dgm:t>
        <a:bodyPr/>
        <a:lstStyle/>
        <a:p>
          <a:endParaRPr lang="en-IN"/>
        </a:p>
      </dgm:t>
    </dgm:pt>
    <dgm:pt modelId="{8FE90B53-A957-4DF1-B7C2-4E19EAC4DF88}" type="pres">
      <dgm:prSet presAssocID="{FAFA3C18-5D29-4A07-971F-06E934F986C0}" presName="hierChild4" presStyleCnt="0"/>
      <dgm:spPr/>
    </dgm:pt>
    <dgm:pt modelId="{8F070A9C-E1B5-4021-9B61-15E28CE2C36F}" type="pres">
      <dgm:prSet presAssocID="{FAFA3C18-5D29-4A07-971F-06E934F986C0}" presName="hierChild5" presStyleCnt="0"/>
      <dgm:spPr/>
    </dgm:pt>
    <dgm:pt modelId="{B93E24B6-8F18-4026-964C-372A7068F39F}" type="pres">
      <dgm:prSet presAssocID="{6D101E12-6231-451D-A782-4444127CB1AD}" presName="Name37" presStyleLbl="parChTrans1D2" presStyleIdx="2" presStyleCnt="3"/>
      <dgm:spPr/>
      <dgm:t>
        <a:bodyPr/>
        <a:lstStyle/>
        <a:p>
          <a:endParaRPr lang="en-IN"/>
        </a:p>
      </dgm:t>
    </dgm:pt>
    <dgm:pt modelId="{0363CB94-A8B5-423A-BAA0-BA23180CAE76}" type="pres">
      <dgm:prSet presAssocID="{8DA5EFD9-FC23-467F-9111-C2F4EEFF428C}" presName="hierRoot2" presStyleCnt="0">
        <dgm:presLayoutVars>
          <dgm:hierBranch val="init"/>
        </dgm:presLayoutVars>
      </dgm:prSet>
      <dgm:spPr/>
    </dgm:pt>
    <dgm:pt modelId="{D9DDACF3-7E78-40B0-AE5B-9A6E518F6A17}" type="pres">
      <dgm:prSet presAssocID="{8DA5EFD9-FC23-467F-9111-C2F4EEFF428C}" presName="rootComposite" presStyleCnt="0"/>
      <dgm:spPr/>
    </dgm:pt>
    <dgm:pt modelId="{A2CAA912-DBBD-4A5C-A733-9469C36751AF}" type="pres">
      <dgm:prSet presAssocID="{8DA5EFD9-FC23-467F-9111-C2F4EEFF428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5F504D1-980B-4A72-A9ED-E8DF7EDE8361}" type="pres">
      <dgm:prSet presAssocID="{8DA5EFD9-FC23-467F-9111-C2F4EEFF428C}" presName="rootConnector" presStyleLbl="node2" presStyleIdx="2" presStyleCnt="3"/>
      <dgm:spPr/>
      <dgm:t>
        <a:bodyPr/>
        <a:lstStyle/>
        <a:p>
          <a:endParaRPr lang="en-IN"/>
        </a:p>
      </dgm:t>
    </dgm:pt>
    <dgm:pt modelId="{DB1A2B38-7118-42FB-910C-7F8EFCEF6073}" type="pres">
      <dgm:prSet presAssocID="{8DA5EFD9-FC23-467F-9111-C2F4EEFF428C}" presName="hierChild4" presStyleCnt="0"/>
      <dgm:spPr/>
    </dgm:pt>
    <dgm:pt modelId="{2F5E449F-6776-4F53-9332-D1D023021EA9}" type="pres">
      <dgm:prSet presAssocID="{8DA5EFD9-FC23-467F-9111-C2F4EEFF428C}" presName="hierChild5" presStyleCnt="0"/>
      <dgm:spPr/>
    </dgm:pt>
    <dgm:pt modelId="{8322BDB7-2DFE-4667-AEDA-424884886306}" type="pres">
      <dgm:prSet presAssocID="{0863A686-0B91-4D24-A508-5D3F89619ADC}" presName="hierChild3" presStyleCnt="0"/>
      <dgm:spPr/>
    </dgm:pt>
  </dgm:ptLst>
  <dgm:cxnLst>
    <dgm:cxn modelId="{7C23B531-CFA2-4B05-AFCD-614EFC593C23}" type="presOf" srcId="{0863A686-0B91-4D24-A508-5D3F89619ADC}" destId="{6F66323B-4258-4CDE-A577-85E416A1E4EA}" srcOrd="1" destOrd="0" presId="urn:microsoft.com/office/officeart/2005/8/layout/orgChart1"/>
    <dgm:cxn modelId="{4D210BE6-F2E4-4FEA-B738-45868F57DA6F}" type="presOf" srcId="{AFC631DC-A18C-4B8F-B244-0BA4E990803D}" destId="{64523F93-CBA7-4ADD-8C23-31E030895CE5}" srcOrd="0" destOrd="0" presId="urn:microsoft.com/office/officeart/2005/8/layout/orgChart1"/>
    <dgm:cxn modelId="{DD1EF7E2-C9A2-4B8F-8A28-75987066FEF6}" type="presOf" srcId="{888C7DD4-B6E6-4B49-A777-BB8B70EA717B}" destId="{ADB92228-CAD5-4CD0-BDF2-25D4023F7FAD}" srcOrd="0" destOrd="0" presId="urn:microsoft.com/office/officeart/2005/8/layout/orgChart1"/>
    <dgm:cxn modelId="{856A654C-F214-4D91-8B62-085D4E030249}" type="presOf" srcId="{7424E0BD-8D24-4361-B974-241889533EB7}" destId="{6C92E815-C645-4533-BA7C-46364C418847}" srcOrd="1" destOrd="0" presId="urn:microsoft.com/office/officeart/2005/8/layout/orgChart1"/>
    <dgm:cxn modelId="{C12FD533-2B3D-46A0-9368-0BCBA12680FB}" srcId="{0863A686-0B91-4D24-A508-5D3F89619ADC}" destId="{FAFA3C18-5D29-4A07-971F-06E934F986C0}" srcOrd="1" destOrd="0" parTransId="{AFC631DC-A18C-4B8F-B244-0BA4E990803D}" sibTransId="{39D6D686-BEB0-4913-AEEE-7B8B671BAE2F}"/>
    <dgm:cxn modelId="{F9AEE002-8C98-4B5A-AC98-94404542A4D3}" type="presOf" srcId="{552A1DF2-FA52-4214-A4BF-5C35CB6DB4BE}" destId="{9C7D98EB-6941-45EA-973D-F5848FAA98A3}" srcOrd="0" destOrd="0" presId="urn:microsoft.com/office/officeart/2005/8/layout/orgChart1"/>
    <dgm:cxn modelId="{0DBF9A20-AA57-4066-9E9B-0098FA6F7BAC}" type="presOf" srcId="{7424E0BD-8D24-4361-B974-241889533EB7}" destId="{5A5CAFCE-46BB-46DF-9467-00D6024ACF30}" srcOrd="0" destOrd="0" presId="urn:microsoft.com/office/officeart/2005/8/layout/orgChart1"/>
    <dgm:cxn modelId="{7804C58D-EA50-4907-A062-6B2FDC735443}" type="presOf" srcId="{8DA5EFD9-FC23-467F-9111-C2F4EEFF428C}" destId="{15F504D1-980B-4A72-A9ED-E8DF7EDE8361}" srcOrd="1" destOrd="0" presId="urn:microsoft.com/office/officeart/2005/8/layout/orgChart1"/>
    <dgm:cxn modelId="{E9F939A7-B0AC-4104-86F7-F8A630461B69}" srcId="{552A1DF2-FA52-4214-A4BF-5C35CB6DB4BE}" destId="{0863A686-0B91-4D24-A508-5D3F89619ADC}" srcOrd="0" destOrd="0" parTransId="{64303FFF-7E54-424C-BB92-096452563DC6}" sibTransId="{7EECDC17-9ED1-4D1B-9503-81F8E3841415}"/>
    <dgm:cxn modelId="{EFF2C376-28E5-4C00-A7A0-667347F21849}" type="presOf" srcId="{6D101E12-6231-451D-A782-4444127CB1AD}" destId="{B93E24B6-8F18-4026-964C-372A7068F39F}" srcOrd="0" destOrd="0" presId="urn:microsoft.com/office/officeart/2005/8/layout/orgChart1"/>
    <dgm:cxn modelId="{859468B5-080C-4BCD-A88E-72491F1136D4}" srcId="{0863A686-0B91-4D24-A508-5D3F89619ADC}" destId="{8DA5EFD9-FC23-467F-9111-C2F4EEFF428C}" srcOrd="2" destOrd="0" parTransId="{6D101E12-6231-451D-A782-4444127CB1AD}" sibTransId="{554E34D1-1407-4549-AFA2-9A6DB2E64126}"/>
    <dgm:cxn modelId="{B1162EB2-885D-493B-BAAD-42D43848D91D}" type="presOf" srcId="{0863A686-0B91-4D24-A508-5D3F89619ADC}" destId="{7DDB0A3D-1A83-436C-91B4-6E6264B72383}" srcOrd="0" destOrd="0" presId="urn:microsoft.com/office/officeart/2005/8/layout/orgChart1"/>
    <dgm:cxn modelId="{F60A614B-2697-45EA-9526-62BDE7C6A58E}" type="presOf" srcId="{FAFA3C18-5D29-4A07-971F-06E934F986C0}" destId="{AAA13C01-B301-4A5C-B355-254E42641C9F}" srcOrd="1" destOrd="0" presId="urn:microsoft.com/office/officeart/2005/8/layout/orgChart1"/>
    <dgm:cxn modelId="{A52B2B72-AE21-4DF3-93B0-A83FCB533736}" type="presOf" srcId="{8DA5EFD9-FC23-467F-9111-C2F4EEFF428C}" destId="{A2CAA912-DBBD-4A5C-A733-9469C36751AF}" srcOrd="0" destOrd="0" presId="urn:microsoft.com/office/officeart/2005/8/layout/orgChart1"/>
    <dgm:cxn modelId="{C1063954-2F2E-4152-A5AA-8DB2B126C30A}" type="presOf" srcId="{FAFA3C18-5D29-4A07-971F-06E934F986C0}" destId="{A414E93D-9E68-41A6-9E49-C8FF5C8F0AA7}" srcOrd="0" destOrd="0" presId="urn:microsoft.com/office/officeart/2005/8/layout/orgChart1"/>
    <dgm:cxn modelId="{B3B8BC99-E9B0-436B-B2E9-F008EAC31509}" srcId="{0863A686-0B91-4D24-A508-5D3F89619ADC}" destId="{7424E0BD-8D24-4361-B974-241889533EB7}" srcOrd="0" destOrd="0" parTransId="{888C7DD4-B6E6-4B49-A777-BB8B70EA717B}" sibTransId="{D4B51310-C304-4AD3-B5D8-AD654DFDC4EB}"/>
    <dgm:cxn modelId="{95DD56E6-69FE-4E0A-88A2-CE589193F29B}" type="presParOf" srcId="{9C7D98EB-6941-45EA-973D-F5848FAA98A3}" destId="{D02FE10B-CCC4-4B22-9927-2283A92A9EFB}" srcOrd="0" destOrd="0" presId="urn:microsoft.com/office/officeart/2005/8/layout/orgChart1"/>
    <dgm:cxn modelId="{9C1B6FEE-D434-4CB8-8CA8-99CE6DFF993F}" type="presParOf" srcId="{D02FE10B-CCC4-4B22-9927-2283A92A9EFB}" destId="{99022ED8-1F96-4366-85CE-3F63A336B4EF}" srcOrd="0" destOrd="0" presId="urn:microsoft.com/office/officeart/2005/8/layout/orgChart1"/>
    <dgm:cxn modelId="{6E2792E6-9677-46D7-B3D5-5EE63222FC13}" type="presParOf" srcId="{99022ED8-1F96-4366-85CE-3F63A336B4EF}" destId="{7DDB0A3D-1A83-436C-91B4-6E6264B72383}" srcOrd="0" destOrd="0" presId="urn:microsoft.com/office/officeart/2005/8/layout/orgChart1"/>
    <dgm:cxn modelId="{7CCAFC76-DFBE-4118-8C73-16EAF1FC998D}" type="presParOf" srcId="{99022ED8-1F96-4366-85CE-3F63A336B4EF}" destId="{6F66323B-4258-4CDE-A577-85E416A1E4EA}" srcOrd="1" destOrd="0" presId="urn:microsoft.com/office/officeart/2005/8/layout/orgChart1"/>
    <dgm:cxn modelId="{F7F83540-6C67-453B-90E0-27E3FB8590EE}" type="presParOf" srcId="{D02FE10B-CCC4-4B22-9927-2283A92A9EFB}" destId="{3CDD4E04-8354-491A-8D2D-21355DF28100}" srcOrd="1" destOrd="0" presId="urn:microsoft.com/office/officeart/2005/8/layout/orgChart1"/>
    <dgm:cxn modelId="{E2830533-0264-4819-8C2B-9B63BB809B69}" type="presParOf" srcId="{3CDD4E04-8354-491A-8D2D-21355DF28100}" destId="{ADB92228-CAD5-4CD0-BDF2-25D4023F7FAD}" srcOrd="0" destOrd="0" presId="urn:microsoft.com/office/officeart/2005/8/layout/orgChart1"/>
    <dgm:cxn modelId="{5F452D4D-84C3-4157-92EF-4EF644DD0937}" type="presParOf" srcId="{3CDD4E04-8354-491A-8D2D-21355DF28100}" destId="{59325D4E-249C-49D9-B85B-CC0749865117}" srcOrd="1" destOrd="0" presId="urn:microsoft.com/office/officeart/2005/8/layout/orgChart1"/>
    <dgm:cxn modelId="{425906B9-BC0A-44ED-9191-FB2888C86894}" type="presParOf" srcId="{59325D4E-249C-49D9-B85B-CC0749865117}" destId="{F2762EFF-44B3-410A-A3E8-2C9EC929345A}" srcOrd="0" destOrd="0" presId="urn:microsoft.com/office/officeart/2005/8/layout/orgChart1"/>
    <dgm:cxn modelId="{B230C644-5443-49A5-A5AF-25A3C3122DEA}" type="presParOf" srcId="{F2762EFF-44B3-410A-A3E8-2C9EC929345A}" destId="{5A5CAFCE-46BB-46DF-9467-00D6024ACF30}" srcOrd="0" destOrd="0" presId="urn:microsoft.com/office/officeart/2005/8/layout/orgChart1"/>
    <dgm:cxn modelId="{51269810-AE75-4C27-8AA0-9791B69DBF7A}" type="presParOf" srcId="{F2762EFF-44B3-410A-A3E8-2C9EC929345A}" destId="{6C92E815-C645-4533-BA7C-46364C418847}" srcOrd="1" destOrd="0" presId="urn:microsoft.com/office/officeart/2005/8/layout/orgChart1"/>
    <dgm:cxn modelId="{58D6D5B9-D3EF-429E-8D12-B60CFC513083}" type="presParOf" srcId="{59325D4E-249C-49D9-B85B-CC0749865117}" destId="{FF31596A-4D17-410C-B130-812297051624}" srcOrd="1" destOrd="0" presId="urn:microsoft.com/office/officeart/2005/8/layout/orgChart1"/>
    <dgm:cxn modelId="{73A29886-E9BD-4B34-A0E1-5BCB3ABBB6BD}" type="presParOf" srcId="{59325D4E-249C-49D9-B85B-CC0749865117}" destId="{BDA8AC7D-BA87-4A9A-BD1D-A63A523A73F7}" srcOrd="2" destOrd="0" presId="urn:microsoft.com/office/officeart/2005/8/layout/orgChart1"/>
    <dgm:cxn modelId="{BA4EBE2D-19F0-4B19-A9AC-DE94E23A3BDD}" type="presParOf" srcId="{3CDD4E04-8354-491A-8D2D-21355DF28100}" destId="{64523F93-CBA7-4ADD-8C23-31E030895CE5}" srcOrd="2" destOrd="0" presId="urn:microsoft.com/office/officeart/2005/8/layout/orgChart1"/>
    <dgm:cxn modelId="{9335976C-9C8A-43B7-9EFC-98B79307AB38}" type="presParOf" srcId="{3CDD4E04-8354-491A-8D2D-21355DF28100}" destId="{6CF3E1DA-FC59-4A5F-A74A-FB384EF763F3}" srcOrd="3" destOrd="0" presId="urn:microsoft.com/office/officeart/2005/8/layout/orgChart1"/>
    <dgm:cxn modelId="{0FBC38D4-73F2-4E23-892E-66F444692609}" type="presParOf" srcId="{6CF3E1DA-FC59-4A5F-A74A-FB384EF763F3}" destId="{BCD401B1-CC04-4DF5-BB9E-AFCF63BFC771}" srcOrd="0" destOrd="0" presId="urn:microsoft.com/office/officeart/2005/8/layout/orgChart1"/>
    <dgm:cxn modelId="{455283D4-F0FD-47E6-B0C5-D3BD0D27D359}" type="presParOf" srcId="{BCD401B1-CC04-4DF5-BB9E-AFCF63BFC771}" destId="{A414E93D-9E68-41A6-9E49-C8FF5C8F0AA7}" srcOrd="0" destOrd="0" presId="urn:microsoft.com/office/officeart/2005/8/layout/orgChart1"/>
    <dgm:cxn modelId="{6C578AAA-5803-49F7-A139-9BEA31B46884}" type="presParOf" srcId="{BCD401B1-CC04-4DF5-BB9E-AFCF63BFC771}" destId="{AAA13C01-B301-4A5C-B355-254E42641C9F}" srcOrd="1" destOrd="0" presId="urn:microsoft.com/office/officeart/2005/8/layout/orgChart1"/>
    <dgm:cxn modelId="{6071E42B-A1E4-4D8C-8527-0D3084920761}" type="presParOf" srcId="{6CF3E1DA-FC59-4A5F-A74A-FB384EF763F3}" destId="{8FE90B53-A957-4DF1-B7C2-4E19EAC4DF88}" srcOrd="1" destOrd="0" presId="urn:microsoft.com/office/officeart/2005/8/layout/orgChart1"/>
    <dgm:cxn modelId="{5A6EEEE1-FB5B-4F05-B56B-C8B7CE0A8BE0}" type="presParOf" srcId="{6CF3E1DA-FC59-4A5F-A74A-FB384EF763F3}" destId="{8F070A9C-E1B5-4021-9B61-15E28CE2C36F}" srcOrd="2" destOrd="0" presId="urn:microsoft.com/office/officeart/2005/8/layout/orgChart1"/>
    <dgm:cxn modelId="{0311375C-7B5A-4D81-9AAC-6DD3E3396FA5}" type="presParOf" srcId="{3CDD4E04-8354-491A-8D2D-21355DF28100}" destId="{B93E24B6-8F18-4026-964C-372A7068F39F}" srcOrd="4" destOrd="0" presId="urn:microsoft.com/office/officeart/2005/8/layout/orgChart1"/>
    <dgm:cxn modelId="{FAE99DD1-30F2-449C-B65F-1EF71DD9BF57}" type="presParOf" srcId="{3CDD4E04-8354-491A-8D2D-21355DF28100}" destId="{0363CB94-A8B5-423A-BAA0-BA23180CAE76}" srcOrd="5" destOrd="0" presId="urn:microsoft.com/office/officeart/2005/8/layout/orgChart1"/>
    <dgm:cxn modelId="{F80B214B-D062-4E9D-B544-C24B3F85138A}" type="presParOf" srcId="{0363CB94-A8B5-423A-BAA0-BA23180CAE76}" destId="{D9DDACF3-7E78-40B0-AE5B-9A6E518F6A17}" srcOrd="0" destOrd="0" presId="urn:microsoft.com/office/officeart/2005/8/layout/orgChart1"/>
    <dgm:cxn modelId="{9BCECCA3-CA12-4458-9D37-FF0F395C5471}" type="presParOf" srcId="{D9DDACF3-7E78-40B0-AE5B-9A6E518F6A17}" destId="{A2CAA912-DBBD-4A5C-A733-9469C36751AF}" srcOrd="0" destOrd="0" presId="urn:microsoft.com/office/officeart/2005/8/layout/orgChart1"/>
    <dgm:cxn modelId="{81692507-FAE9-48FD-B1A8-7DEC8930D90E}" type="presParOf" srcId="{D9DDACF3-7E78-40B0-AE5B-9A6E518F6A17}" destId="{15F504D1-980B-4A72-A9ED-E8DF7EDE8361}" srcOrd="1" destOrd="0" presId="urn:microsoft.com/office/officeart/2005/8/layout/orgChart1"/>
    <dgm:cxn modelId="{CB2A4E99-F7AF-4134-878F-77410949AC8A}" type="presParOf" srcId="{0363CB94-A8B5-423A-BAA0-BA23180CAE76}" destId="{DB1A2B38-7118-42FB-910C-7F8EFCEF6073}" srcOrd="1" destOrd="0" presId="urn:microsoft.com/office/officeart/2005/8/layout/orgChart1"/>
    <dgm:cxn modelId="{11040555-85DC-49A9-AB68-4B1CCDF2ED2C}" type="presParOf" srcId="{0363CB94-A8B5-423A-BAA0-BA23180CAE76}" destId="{2F5E449F-6776-4F53-9332-D1D023021EA9}" srcOrd="2" destOrd="0" presId="urn:microsoft.com/office/officeart/2005/8/layout/orgChart1"/>
    <dgm:cxn modelId="{86CC33E4-5FF0-4DF9-9472-A6AB6D9CEBF3}" type="presParOf" srcId="{D02FE10B-CCC4-4B22-9927-2283A92A9EFB}" destId="{8322BDB7-2DFE-4667-AEDA-4248848863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4EA315-C11F-4ED5-9B9A-B196D42DDEE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543A13-367D-44B8-BD05-D21AB73EF58E}">
      <dgm:prSet phldrT="[Text]"/>
      <dgm:spPr/>
      <dgm:t>
        <a:bodyPr/>
        <a:lstStyle/>
        <a:p>
          <a:r>
            <a:rPr lang="en-US" dirty="0" smtClean="0"/>
            <a:t>PRIMARY</a:t>
          </a:r>
        </a:p>
        <a:p>
          <a:r>
            <a:rPr lang="en-US" dirty="0" smtClean="0"/>
            <a:t>BOND</a:t>
          </a:r>
          <a:endParaRPr lang="en-IN" dirty="0"/>
        </a:p>
      </dgm:t>
    </dgm:pt>
    <dgm:pt modelId="{7C9DA1D3-9DAD-4EE2-BB3F-12068F183268}" type="parTrans" cxnId="{E5A01DF4-F725-4C27-AA64-90F2BB3B94E0}">
      <dgm:prSet/>
      <dgm:spPr/>
      <dgm:t>
        <a:bodyPr/>
        <a:lstStyle/>
        <a:p>
          <a:endParaRPr lang="en-IN"/>
        </a:p>
      </dgm:t>
    </dgm:pt>
    <dgm:pt modelId="{C737AEC2-5E7F-407D-BC78-EB5F64EEE20B}" type="sibTrans" cxnId="{E5A01DF4-F725-4C27-AA64-90F2BB3B94E0}">
      <dgm:prSet/>
      <dgm:spPr/>
      <dgm:t>
        <a:bodyPr/>
        <a:lstStyle/>
        <a:p>
          <a:endParaRPr lang="en-IN"/>
        </a:p>
      </dgm:t>
    </dgm:pt>
    <dgm:pt modelId="{EF17039E-3A61-46EF-9E25-9657E0E2C3EA}">
      <dgm:prSet phldrT="[Text]"/>
      <dgm:spPr/>
      <dgm:t>
        <a:bodyPr/>
        <a:lstStyle/>
        <a:p>
          <a:r>
            <a:rPr lang="en-US" dirty="0" smtClean="0"/>
            <a:t>PEPTIDE </a:t>
          </a:r>
        </a:p>
        <a:p>
          <a:r>
            <a:rPr lang="en-US" dirty="0" smtClean="0"/>
            <a:t>BOND</a:t>
          </a:r>
          <a:endParaRPr lang="en-IN" dirty="0"/>
        </a:p>
      </dgm:t>
    </dgm:pt>
    <dgm:pt modelId="{6F26564F-3B59-4831-9EDF-5FAD8A6F8EC1}" type="parTrans" cxnId="{0B75DE5A-998E-4C41-A714-4AF3E77AEC3B}">
      <dgm:prSet/>
      <dgm:spPr/>
      <dgm:t>
        <a:bodyPr/>
        <a:lstStyle/>
        <a:p>
          <a:endParaRPr lang="en-IN"/>
        </a:p>
      </dgm:t>
    </dgm:pt>
    <dgm:pt modelId="{646DD78F-2BA6-4669-BEC5-FE0B160B36ED}" type="sibTrans" cxnId="{0B75DE5A-998E-4C41-A714-4AF3E77AEC3B}">
      <dgm:prSet/>
      <dgm:spPr/>
      <dgm:t>
        <a:bodyPr/>
        <a:lstStyle/>
        <a:p>
          <a:endParaRPr lang="en-IN"/>
        </a:p>
      </dgm:t>
    </dgm:pt>
    <dgm:pt modelId="{E78DA82E-C007-4AE5-8626-B62CC7105D4D}">
      <dgm:prSet phldrT="[Text]"/>
      <dgm:spPr/>
      <dgm:t>
        <a:bodyPr/>
        <a:lstStyle/>
        <a:p>
          <a:r>
            <a:rPr lang="en-US" dirty="0" smtClean="0"/>
            <a:t>SECONDARY</a:t>
          </a:r>
        </a:p>
        <a:p>
          <a:r>
            <a:rPr lang="en-US" dirty="0" smtClean="0"/>
            <a:t>BOND</a:t>
          </a:r>
          <a:endParaRPr lang="en-IN" dirty="0"/>
        </a:p>
      </dgm:t>
    </dgm:pt>
    <dgm:pt modelId="{BB5B6491-A039-4ADA-87C4-08C411F496F6}" type="parTrans" cxnId="{C6BCCEDC-38EF-4202-829F-1DA9820E81EB}">
      <dgm:prSet/>
      <dgm:spPr/>
      <dgm:t>
        <a:bodyPr/>
        <a:lstStyle/>
        <a:p>
          <a:endParaRPr lang="en-IN"/>
        </a:p>
      </dgm:t>
    </dgm:pt>
    <dgm:pt modelId="{94F69E8C-319D-42B7-B0C1-BA6764ED900A}" type="sibTrans" cxnId="{C6BCCEDC-38EF-4202-829F-1DA9820E81EB}">
      <dgm:prSet/>
      <dgm:spPr/>
      <dgm:t>
        <a:bodyPr/>
        <a:lstStyle/>
        <a:p>
          <a:endParaRPr lang="en-IN"/>
        </a:p>
      </dgm:t>
    </dgm:pt>
    <dgm:pt modelId="{269A9BA0-DAD4-4005-92A7-1DEE3E79D3E9}">
      <dgm:prSet phldrT="[Text]"/>
      <dgm:spPr/>
      <dgm:t>
        <a:bodyPr/>
        <a:lstStyle/>
        <a:p>
          <a:r>
            <a:rPr lang="en-US" dirty="0" smtClean="0"/>
            <a:t>CHEMICAL </a:t>
          </a:r>
        </a:p>
        <a:p>
          <a:r>
            <a:rPr lang="en-US" dirty="0" smtClean="0"/>
            <a:t>BONDS</a:t>
          </a:r>
          <a:endParaRPr lang="en-IN" dirty="0"/>
        </a:p>
      </dgm:t>
    </dgm:pt>
    <dgm:pt modelId="{6500DF60-573B-4A32-A0EF-BAE63F3F7496}" type="sibTrans" cxnId="{345B8FDA-6249-4554-9129-03ABA0ADEED0}">
      <dgm:prSet/>
      <dgm:spPr/>
      <dgm:t>
        <a:bodyPr/>
        <a:lstStyle/>
        <a:p>
          <a:endParaRPr lang="en-IN"/>
        </a:p>
      </dgm:t>
    </dgm:pt>
    <dgm:pt modelId="{AF77C8A0-A523-4956-B2DD-9E45D816445D}" type="parTrans" cxnId="{345B8FDA-6249-4554-9129-03ABA0ADEED0}">
      <dgm:prSet/>
      <dgm:spPr/>
      <dgm:t>
        <a:bodyPr/>
        <a:lstStyle/>
        <a:p>
          <a:endParaRPr lang="en-IN"/>
        </a:p>
      </dgm:t>
    </dgm:pt>
    <dgm:pt modelId="{019E8C96-20AE-42C5-8AF2-555D7C061476}" type="pres">
      <dgm:prSet presAssocID="{C94EA315-C11F-4ED5-9B9A-B196D42DDE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35AFEAC-C88C-40D2-A140-1578043D50C7}" type="pres">
      <dgm:prSet presAssocID="{269A9BA0-DAD4-4005-92A7-1DEE3E79D3E9}" presName="root1" presStyleCnt="0"/>
      <dgm:spPr/>
    </dgm:pt>
    <dgm:pt modelId="{2866E88A-7711-40C2-AA52-15D3F18E480D}" type="pres">
      <dgm:prSet presAssocID="{269A9BA0-DAD4-4005-92A7-1DEE3E79D3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81AF4D5-1FBB-4BEB-8C54-339D02BECA33}" type="pres">
      <dgm:prSet presAssocID="{269A9BA0-DAD4-4005-92A7-1DEE3E79D3E9}" presName="level2hierChild" presStyleCnt="0"/>
      <dgm:spPr/>
    </dgm:pt>
    <dgm:pt modelId="{F4E074F6-FEA2-4249-92F3-67AD57BB71AA}" type="pres">
      <dgm:prSet presAssocID="{7C9DA1D3-9DAD-4EE2-BB3F-12068F183268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73C39AAF-233B-44C6-8C23-018AF61BEA9A}" type="pres">
      <dgm:prSet presAssocID="{7C9DA1D3-9DAD-4EE2-BB3F-12068F183268}" presName="connTx" presStyleLbl="parChTrans1D2" presStyleIdx="0" presStyleCnt="2"/>
      <dgm:spPr/>
      <dgm:t>
        <a:bodyPr/>
        <a:lstStyle/>
        <a:p>
          <a:endParaRPr lang="en-IN"/>
        </a:p>
      </dgm:t>
    </dgm:pt>
    <dgm:pt modelId="{33153B0C-55C7-47B5-BC0D-F24F6F826DE3}" type="pres">
      <dgm:prSet presAssocID="{54543A13-367D-44B8-BD05-D21AB73EF58E}" presName="root2" presStyleCnt="0"/>
      <dgm:spPr/>
    </dgm:pt>
    <dgm:pt modelId="{2D5F3F2B-BEF5-4F3F-B165-00850F0AF6CD}" type="pres">
      <dgm:prSet presAssocID="{54543A13-367D-44B8-BD05-D21AB73EF58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4CF1383-48DC-448F-95D7-3BFB27FDA66B}" type="pres">
      <dgm:prSet presAssocID="{54543A13-367D-44B8-BD05-D21AB73EF58E}" presName="level3hierChild" presStyleCnt="0"/>
      <dgm:spPr/>
    </dgm:pt>
    <dgm:pt modelId="{3DE24EE4-FD62-4860-8915-BF6AC72F88B3}" type="pres">
      <dgm:prSet presAssocID="{6F26564F-3B59-4831-9EDF-5FAD8A6F8EC1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BD05641C-B99A-4217-9CAD-D2A8FE4F07F0}" type="pres">
      <dgm:prSet presAssocID="{6F26564F-3B59-4831-9EDF-5FAD8A6F8EC1}" presName="connTx" presStyleLbl="parChTrans1D3" presStyleIdx="0" presStyleCnt="1"/>
      <dgm:spPr/>
      <dgm:t>
        <a:bodyPr/>
        <a:lstStyle/>
        <a:p>
          <a:endParaRPr lang="en-IN"/>
        </a:p>
      </dgm:t>
    </dgm:pt>
    <dgm:pt modelId="{D413BE9E-1BD9-4153-9422-C22CE3418C4E}" type="pres">
      <dgm:prSet presAssocID="{EF17039E-3A61-46EF-9E25-9657E0E2C3EA}" presName="root2" presStyleCnt="0"/>
      <dgm:spPr/>
    </dgm:pt>
    <dgm:pt modelId="{B60548FF-711D-422A-96D1-74D71E23E01B}" type="pres">
      <dgm:prSet presAssocID="{EF17039E-3A61-46EF-9E25-9657E0E2C3EA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1A4E93D-27B9-4511-B612-E75CEB75B420}" type="pres">
      <dgm:prSet presAssocID="{EF17039E-3A61-46EF-9E25-9657E0E2C3EA}" presName="level3hierChild" presStyleCnt="0"/>
      <dgm:spPr/>
    </dgm:pt>
    <dgm:pt modelId="{A09829C5-DC90-480E-904B-A85F8AEDFA3F}" type="pres">
      <dgm:prSet presAssocID="{BB5B6491-A039-4ADA-87C4-08C411F496F6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3FC5207C-5FAC-4729-BC8C-3D0311E99049}" type="pres">
      <dgm:prSet presAssocID="{BB5B6491-A039-4ADA-87C4-08C411F496F6}" presName="connTx" presStyleLbl="parChTrans1D2" presStyleIdx="1" presStyleCnt="2"/>
      <dgm:spPr/>
      <dgm:t>
        <a:bodyPr/>
        <a:lstStyle/>
        <a:p>
          <a:endParaRPr lang="en-IN"/>
        </a:p>
      </dgm:t>
    </dgm:pt>
    <dgm:pt modelId="{5532D1FD-7818-41BE-9554-0FAC49F79126}" type="pres">
      <dgm:prSet presAssocID="{E78DA82E-C007-4AE5-8626-B62CC7105D4D}" presName="root2" presStyleCnt="0"/>
      <dgm:spPr/>
    </dgm:pt>
    <dgm:pt modelId="{C630C65A-8AD5-4754-B631-7866510E9A29}" type="pres">
      <dgm:prSet presAssocID="{E78DA82E-C007-4AE5-8626-B62CC7105D4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C37958B-5C94-4AF6-BC1A-56EC34B89958}" type="pres">
      <dgm:prSet presAssocID="{E78DA82E-C007-4AE5-8626-B62CC7105D4D}" presName="level3hierChild" presStyleCnt="0"/>
      <dgm:spPr/>
    </dgm:pt>
  </dgm:ptLst>
  <dgm:cxnLst>
    <dgm:cxn modelId="{2268245E-B648-4821-8AF2-0A5627516381}" type="presOf" srcId="{6F26564F-3B59-4831-9EDF-5FAD8A6F8EC1}" destId="{3DE24EE4-FD62-4860-8915-BF6AC72F88B3}" srcOrd="0" destOrd="0" presId="urn:microsoft.com/office/officeart/2005/8/layout/hierarchy2"/>
    <dgm:cxn modelId="{0B75DE5A-998E-4C41-A714-4AF3E77AEC3B}" srcId="{54543A13-367D-44B8-BD05-D21AB73EF58E}" destId="{EF17039E-3A61-46EF-9E25-9657E0E2C3EA}" srcOrd="0" destOrd="0" parTransId="{6F26564F-3B59-4831-9EDF-5FAD8A6F8EC1}" sibTransId="{646DD78F-2BA6-4669-BEC5-FE0B160B36ED}"/>
    <dgm:cxn modelId="{33595231-1B0C-4D2D-A42A-D697282F573D}" type="presOf" srcId="{EF17039E-3A61-46EF-9E25-9657E0E2C3EA}" destId="{B60548FF-711D-422A-96D1-74D71E23E01B}" srcOrd="0" destOrd="0" presId="urn:microsoft.com/office/officeart/2005/8/layout/hierarchy2"/>
    <dgm:cxn modelId="{95331B84-CA90-4260-87B9-C3F6277DA84E}" type="presOf" srcId="{BB5B6491-A039-4ADA-87C4-08C411F496F6}" destId="{3FC5207C-5FAC-4729-BC8C-3D0311E99049}" srcOrd="1" destOrd="0" presId="urn:microsoft.com/office/officeart/2005/8/layout/hierarchy2"/>
    <dgm:cxn modelId="{6EE81165-344A-4394-BB90-D4503B49B067}" type="presOf" srcId="{E78DA82E-C007-4AE5-8626-B62CC7105D4D}" destId="{C630C65A-8AD5-4754-B631-7866510E9A29}" srcOrd="0" destOrd="0" presId="urn:microsoft.com/office/officeart/2005/8/layout/hierarchy2"/>
    <dgm:cxn modelId="{AF227A64-A8F0-4088-9FB0-D7E5D7654241}" type="presOf" srcId="{54543A13-367D-44B8-BD05-D21AB73EF58E}" destId="{2D5F3F2B-BEF5-4F3F-B165-00850F0AF6CD}" srcOrd="0" destOrd="0" presId="urn:microsoft.com/office/officeart/2005/8/layout/hierarchy2"/>
    <dgm:cxn modelId="{C6BCCEDC-38EF-4202-829F-1DA9820E81EB}" srcId="{269A9BA0-DAD4-4005-92A7-1DEE3E79D3E9}" destId="{E78DA82E-C007-4AE5-8626-B62CC7105D4D}" srcOrd="1" destOrd="0" parTransId="{BB5B6491-A039-4ADA-87C4-08C411F496F6}" sibTransId="{94F69E8C-319D-42B7-B0C1-BA6764ED900A}"/>
    <dgm:cxn modelId="{BF546911-4FEA-46C0-84A3-0A0A2890A11D}" type="presOf" srcId="{6F26564F-3B59-4831-9EDF-5FAD8A6F8EC1}" destId="{BD05641C-B99A-4217-9CAD-D2A8FE4F07F0}" srcOrd="1" destOrd="0" presId="urn:microsoft.com/office/officeart/2005/8/layout/hierarchy2"/>
    <dgm:cxn modelId="{345B8FDA-6249-4554-9129-03ABA0ADEED0}" srcId="{C94EA315-C11F-4ED5-9B9A-B196D42DDEE9}" destId="{269A9BA0-DAD4-4005-92A7-1DEE3E79D3E9}" srcOrd="0" destOrd="0" parTransId="{AF77C8A0-A523-4956-B2DD-9E45D816445D}" sibTransId="{6500DF60-573B-4A32-A0EF-BAE63F3F7496}"/>
    <dgm:cxn modelId="{5FC3C079-97D6-4D46-B96F-3C19453157EB}" type="presOf" srcId="{269A9BA0-DAD4-4005-92A7-1DEE3E79D3E9}" destId="{2866E88A-7711-40C2-AA52-15D3F18E480D}" srcOrd="0" destOrd="0" presId="urn:microsoft.com/office/officeart/2005/8/layout/hierarchy2"/>
    <dgm:cxn modelId="{EB5903F5-79BA-4327-BEFE-038F77F9CABC}" type="presOf" srcId="{C94EA315-C11F-4ED5-9B9A-B196D42DDEE9}" destId="{019E8C96-20AE-42C5-8AF2-555D7C061476}" srcOrd="0" destOrd="0" presId="urn:microsoft.com/office/officeart/2005/8/layout/hierarchy2"/>
    <dgm:cxn modelId="{C405EF92-D0E0-4B8B-9172-B5C9319C1315}" type="presOf" srcId="{7C9DA1D3-9DAD-4EE2-BB3F-12068F183268}" destId="{F4E074F6-FEA2-4249-92F3-67AD57BB71AA}" srcOrd="0" destOrd="0" presId="urn:microsoft.com/office/officeart/2005/8/layout/hierarchy2"/>
    <dgm:cxn modelId="{E5A01DF4-F725-4C27-AA64-90F2BB3B94E0}" srcId="{269A9BA0-DAD4-4005-92A7-1DEE3E79D3E9}" destId="{54543A13-367D-44B8-BD05-D21AB73EF58E}" srcOrd="0" destOrd="0" parTransId="{7C9DA1D3-9DAD-4EE2-BB3F-12068F183268}" sibTransId="{C737AEC2-5E7F-407D-BC78-EB5F64EEE20B}"/>
    <dgm:cxn modelId="{D77FA4B1-E34E-4E43-912F-D74E277D07FD}" type="presOf" srcId="{BB5B6491-A039-4ADA-87C4-08C411F496F6}" destId="{A09829C5-DC90-480E-904B-A85F8AEDFA3F}" srcOrd="0" destOrd="0" presId="urn:microsoft.com/office/officeart/2005/8/layout/hierarchy2"/>
    <dgm:cxn modelId="{0D0F878B-B397-40F4-A34E-94DD492581A0}" type="presOf" srcId="{7C9DA1D3-9DAD-4EE2-BB3F-12068F183268}" destId="{73C39AAF-233B-44C6-8C23-018AF61BEA9A}" srcOrd="1" destOrd="0" presId="urn:microsoft.com/office/officeart/2005/8/layout/hierarchy2"/>
    <dgm:cxn modelId="{298F1AA4-131F-488F-8928-79B07130F4A2}" type="presParOf" srcId="{019E8C96-20AE-42C5-8AF2-555D7C061476}" destId="{935AFEAC-C88C-40D2-A140-1578043D50C7}" srcOrd="0" destOrd="0" presId="urn:microsoft.com/office/officeart/2005/8/layout/hierarchy2"/>
    <dgm:cxn modelId="{A3EC1A62-8930-4403-8B1D-00F94CFA0C7E}" type="presParOf" srcId="{935AFEAC-C88C-40D2-A140-1578043D50C7}" destId="{2866E88A-7711-40C2-AA52-15D3F18E480D}" srcOrd="0" destOrd="0" presId="urn:microsoft.com/office/officeart/2005/8/layout/hierarchy2"/>
    <dgm:cxn modelId="{B9A49AA6-4820-486D-BA94-0A4065186B2F}" type="presParOf" srcId="{935AFEAC-C88C-40D2-A140-1578043D50C7}" destId="{F81AF4D5-1FBB-4BEB-8C54-339D02BECA33}" srcOrd="1" destOrd="0" presId="urn:microsoft.com/office/officeart/2005/8/layout/hierarchy2"/>
    <dgm:cxn modelId="{8C704EC8-107D-45B4-90D6-4817E51B362F}" type="presParOf" srcId="{F81AF4D5-1FBB-4BEB-8C54-339D02BECA33}" destId="{F4E074F6-FEA2-4249-92F3-67AD57BB71AA}" srcOrd="0" destOrd="0" presId="urn:microsoft.com/office/officeart/2005/8/layout/hierarchy2"/>
    <dgm:cxn modelId="{C3745329-159B-4884-94D2-06997B52ABA2}" type="presParOf" srcId="{F4E074F6-FEA2-4249-92F3-67AD57BB71AA}" destId="{73C39AAF-233B-44C6-8C23-018AF61BEA9A}" srcOrd="0" destOrd="0" presId="urn:microsoft.com/office/officeart/2005/8/layout/hierarchy2"/>
    <dgm:cxn modelId="{60F03DC8-589B-4A6A-84F8-61699BEB47A0}" type="presParOf" srcId="{F81AF4D5-1FBB-4BEB-8C54-339D02BECA33}" destId="{33153B0C-55C7-47B5-BC0D-F24F6F826DE3}" srcOrd="1" destOrd="0" presId="urn:microsoft.com/office/officeart/2005/8/layout/hierarchy2"/>
    <dgm:cxn modelId="{AF03D465-D52C-4E02-9095-C6F58C995239}" type="presParOf" srcId="{33153B0C-55C7-47B5-BC0D-F24F6F826DE3}" destId="{2D5F3F2B-BEF5-4F3F-B165-00850F0AF6CD}" srcOrd="0" destOrd="0" presId="urn:microsoft.com/office/officeart/2005/8/layout/hierarchy2"/>
    <dgm:cxn modelId="{E6C2FCED-61E9-48E1-AECC-1267EB68835A}" type="presParOf" srcId="{33153B0C-55C7-47B5-BC0D-F24F6F826DE3}" destId="{64CF1383-48DC-448F-95D7-3BFB27FDA66B}" srcOrd="1" destOrd="0" presId="urn:microsoft.com/office/officeart/2005/8/layout/hierarchy2"/>
    <dgm:cxn modelId="{C58A5BD1-3608-4460-A330-4B8117A7C791}" type="presParOf" srcId="{64CF1383-48DC-448F-95D7-3BFB27FDA66B}" destId="{3DE24EE4-FD62-4860-8915-BF6AC72F88B3}" srcOrd="0" destOrd="0" presId="urn:microsoft.com/office/officeart/2005/8/layout/hierarchy2"/>
    <dgm:cxn modelId="{AAA8FB8D-4836-4EEA-8392-7DD92046CC41}" type="presParOf" srcId="{3DE24EE4-FD62-4860-8915-BF6AC72F88B3}" destId="{BD05641C-B99A-4217-9CAD-D2A8FE4F07F0}" srcOrd="0" destOrd="0" presId="urn:microsoft.com/office/officeart/2005/8/layout/hierarchy2"/>
    <dgm:cxn modelId="{2686AF12-AE2A-4F52-954D-77A78CDC006C}" type="presParOf" srcId="{64CF1383-48DC-448F-95D7-3BFB27FDA66B}" destId="{D413BE9E-1BD9-4153-9422-C22CE3418C4E}" srcOrd="1" destOrd="0" presId="urn:microsoft.com/office/officeart/2005/8/layout/hierarchy2"/>
    <dgm:cxn modelId="{6F4FB055-5F6A-46A0-A331-67B8DE1B4F66}" type="presParOf" srcId="{D413BE9E-1BD9-4153-9422-C22CE3418C4E}" destId="{B60548FF-711D-422A-96D1-74D71E23E01B}" srcOrd="0" destOrd="0" presId="urn:microsoft.com/office/officeart/2005/8/layout/hierarchy2"/>
    <dgm:cxn modelId="{3280192A-9284-4E3F-890E-9F96D84F13A6}" type="presParOf" srcId="{D413BE9E-1BD9-4153-9422-C22CE3418C4E}" destId="{C1A4E93D-27B9-4511-B612-E75CEB75B420}" srcOrd="1" destOrd="0" presId="urn:microsoft.com/office/officeart/2005/8/layout/hierarchy2"/>
    <dgm:cxn modelId="{E4BE2F9A-97FF-47A5-9CF2-3C964B35C68B}" type="presParOf" srcId="{F81AF4D5-1FBB-4BEB-8C54-339D02BECA33}" destId="{A09829C5-DC90-480E-904B-A85F8AEDFA3F}" srcOrd="2" destOrd="0" presId="urn:microsoft.com/office/officeart/2005/8/layout/hierarchy2"/>
    <dgm:cxn modelId="{5117AF24-94AB-4C04-944C-7F051AE32B5F}" type="presParOf" srcId="{A09829C5-DC90-480E-904B-A85F8AEDFA3F}" destId="{3FC5207C-5FAC-4729-BC8C-3D0311E99049}" srcOrd="0" destOrd="0" presId="urn:microsoft.com/office/officeart/2005/8/layout/hierarchy2"/>
    <dgm:cxn modelId="{9C21F0DE-0CDB-4078-B303-BB575CDB0F2F}" type="presParOf" srcId="{F81AF4D5-1FBB-4BEB-8C54-339D02BECA33}" destId="{5532D1FD-7818-41BE-9554-0FAC49F79126}" srcOrd="3" destOrd="0" presId="urn:microsoft.com/office/officeart/2005/8/layout/hierarchy2"/>
    <dgm:cxn modelId="{07F84B36-D892-4089-A883-EC3DFA205822}" type="presParOf" srcId="{5532D1FD-7818-41BE-9554-0FAC49F79126}" destId="{C630C65A-8AD5-4754-B631-7866510E9A29}" srcOrd="0" destOrd="0" presId="urn:microsoft.com/office/officeart/2005/8/layout/hierarchy2"/>
    <dgm:cxn modelId="{F0391690-EC41-4DE6-AF11-AF620503A8F8}" type="presParOf" srcId="{5532D1FD-7818-41BE-9554-0FAC49F79126}" destId="{5C37958B-5C94-4AF6-BC1A-56EC34B899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944D7E-411E-4843-A939-2B384CAAB9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BB54D0-B3B4-4142-B084-269ACC097300}">
      <dgm:prSet phldrT="[Text]"/>
      <dgm:spPr/>
      <dgm:t>
        <a:bodyPr/>
        <a:lstStyle/>
        <a:p>
          <a:r>
            <a:rPr lang="en-US" dirty="0" smtClean="0"/>
            <a:t>SECONDARY</a:t>
          </a:r>
        </a:p>
        <a:p>
          <a:r>
            <a:rPr lang="en-US" dirty="0" smtClean="0"/>
            <a:t>BOND</a:t>
          </a:r>
          <a:endParaRPr lang="en-IN" dirty="0"/>
        </a:p>
      </dgm:t>
    </dgm:pt>
    <dgm:pt modelId="{C7E12007-F241-4E8F-9F84-7D90999EE8E1}" type="parTrans" cxnId="{AB478BC2-8D57-49B7-A6FD-D9701A3E40BB}">
      <dgm:prSet/>
      <dgm:spPr/>
      <dgm:t>
        <a:bodyPr/>
        <a:lstStyle/>
        <a:p>
          <a:endParaRPr lang="en-IN"/>
        </a:p>
      </dgm:t>
    </dgm:pt>
    <dgm:pt modelId="{0E007ADA-C58E-45FB-960F-677FE205C22B}" type="sibTrans" cxnId="{AB478BC2-8D57-49B7-A6FD-D9701A3E40BB}">
      <dgm:prSet/>
      <dgm:spPr/>
      <dgm:t>
        <a:bodyPr/>
        <a:lstStyle/>
        <a:p>
          <a:endParaRPr lang="en-IN"/>
        </a:p>
      </dgm:t>
    </dgm:pt>
    <dgm:pt modelId="{6947746D-B91B-4393-9A6B-7840CD631BA0}">
      <dgm:prSet phldrT="[Text]"/>
      <dgm:spPr/>
      <dgm:t>
        <a:bodyPr/>
        <a:lstStyle/>
        <a:p>
          <a:r>
            <a:rPr lang="en-US" dirty="0" smtClean="0"/>
            <a:t>DISULPHIDE</a:t>
          </a:r>
        </a:p>
        <a:p>
          <a:r>
            <a:rPr lang="en-US" dirty="0" smtClean="0"/>
            <a:t>BOND</a:t>
          </a:r>
          <a:endParaRPr lang="en-IN" dirty="0"/>
        </a:p>
      </dgm:t>
    </dgm:pt>
    <dgm:pt modelId="{D609EBB5-0019-457B-8C1F-AED37F1F0702}" type="parTrans" cxnId="{37D748AB-B469-4F00-AB42-F1F1C72AFD40}">
      <dgm:prSet/>
      <dgm:spPr/>
      <dgm:t>
        <a:bodyPr/>
        <a:lstStyle/>
        <a:p>
          <a:endParaRPr lang="en-IN"/>
        </a:p>
      </dgm:t>
    </dgm:pt>
    <dgm:pt modelId="{B969D5F6-CC76-45A6-A3A3-8BE185B3A953}" type="sibTrans" cxnId="{37D748AB-B469-4F00-AB42-F1F1C72AFD40}">
      <dgm:prSet/>
      <dgm:spPr/>
      <dgm:t>
        <a:bodyPr/>
        <a:lstStyle/>
        <a:p>
          <a:endParaRPr lang="en-IN"/>
        </a:p>
      </dgm:t>
    </dgm:pt>
    <dgm:pt modelId="{09F8DE5B-D009-4965-9FF2-4F4E139BA174}">
      <dgm:prSet phldrT="[Text]"/>
      <dgm:spPr/>
      <dgm:t>
        <a:bodyPr/>
        <a:lstStyle/>
        <a:p>
          <a:r>
            <a:rPr lang="en-US" dirty="0" smtClean="0"/>
            <a:t>HYDROGEN</a:t>
          </a:r>
        </a:p>
        <a:p>
          <a:r>
            <a:rPr lang="en-US" dirty="0" smtClean="0"/>
            <a:t>BOND</a:t>
          </a:r>
          <a:endParaRPr lang="en-IN" dirty="0"/>
        </a:p>
      </dgm:t>
    </dgm:pt>
    <dgm:pt modelId="{56B50350-9ADF-4B23-AEED-BE711C9655A0}" type="parTrans" cxnId="{48B67EA1-1511-4933-9725-2392F893A693}">
      <dgm:prSet/>
      <dgm:spPr/>
      <dgm:t>
        <a:bodyPr/>
        <a:lstStyle/>
        <a:p>
          <a:endParaRPr lang="en-IN"/>
        </a:p>
      </dgm:t>
    </dgm:pt>
    <dgm:pt modelId="{45A0650A-FBD9-4006-AC87-12728D615601}" type="sibTrans" cxnId="{48B67EA1-1511-4933-9725-2392F893A693}">
      <dgm:prSet/>
      <dgm:spPr/>
      <dgm:t>
        <a:bodyPr/>
        <a:lstStyle/>
        <a:p>
          <a:endParaRPr lang="en-IN"/>
        </a:p>
      </dgm:t>
    </dgm:pt>
    <dgm:pt modelId="{CC30B908-223E-42FB-8E46-2B2507455DC1}">
      <dgm:prSet/>
      <dgm:spPr/>
      <dgm:t>
        <a:bodyPr/>
        <a:lstStyle/>
        <a:p>
          <a:r>
            <a:rPr lang="en-US" dirty="0" smtClean="0"/>
            <a:t>NON POLAR/HYDROPHOBIC</a:t>
          </a:r>
        </a:p>
        <a:p>
          <a:r>
            <a:rPr lang="en-US" dirty="0" smtClean="0"/>
            <a:t>BOND</a:t>
          </a:r>
          <a:endParaRPr lang="en-IN" dirty="0"/>
        </a:p>
      </dgm:t>
    </dgm:pt>
    <dgm:pt modelId="{3BE4C62F-3044-4C89-B9DA-DE8957A993CE}" type="parTrans" cxnId="{641A038E-3EE1-415E-98D2-097C2565D7E7}">
      <dgm:prSet/>
      <dgm:spPr/>
      <dgm:t>
        <a:bodyPr/>
        <a:lstStyle/>
        <a:p>
          <a:endParaRPr lang="en-IN"/>
        </a:p>
      </dgm:t>
    </dgm:pt>
    <dgm:pt modelId="{D2D2C321-0A78-4C05-A090-57F26D80DEA5}" type="sibTrans" cxnId="{641A038E-3EE1-415E-98D2-097C2565D7E7}">
      <dgm:prSet/>
      <dgm:spPr/>
      <dgm:t>
        <a:bodyPr/>
        <a:lstStyle/>
        <a:p>
          <a:endParaRPr lang="en-IN"/>
        </a:p>
      </dgm:t>
    </dgm:pt>
    <dgm:pt modelId="{D44E53A0-BAD5-4FBA-A9FA-CE3670432C9E}">
      <dgm:prSet/>
      <dgm:spPr/>
      <dgm:t>
        <a:bodyPr/>
        <a:lstStyle/>
        <a:p>
          <a:r>
            <a:rPr lang="en-US" dirty="0" smtClean="0"/>
            <a:t>IONIC  </a:t>
          </a:r>
        </a:p>
        <a:p>
          <a:r>
            <a:rPr lang="en-US" dirty="0" smtClean="0"/>
            <a:t>ELECTROSTATIC BOND</a:t>
          </a:r>
          <a:endParaRPr lang="en-IN" dirty="0"/>
        </a:p>
      </dgm:t>
    </dgm:pt>
    <dgm:pt modelId="{F731D684-B03F-47FA-B01C-88097E23719C}" type="parTrans" cxnId="{B2DCA610-A553-470A-82C9-DC12B4D84005}">
      <dgm:prSet/>
      <dgm:spPr/>
      <dgm:t>
        <a:bodyPr/>
        <a:lstStyle/>
        <a:p>
          <a:endParaRPr lang="en-IN"/>
        </a:p>
      </dgm:t>
    </dgm:pt>
    <dgm:pt modelId="{D0951C6C-D29E-4025-9EA2-DA469CFC9C10}" type="sibTrans" cxnId="{B2DCA610-A553-470A-82C9-DC12B4D84005}">
      <dgm:prSet/>
      <dgm:spPr/>
      <dgm:t>
        <a:bodyPr/>
        <a:lstStyle/>
        <a:p>
          <a:endParaRPr lang="en-IN"/>
        </a:p>
      </dgm:t>
    </dgm:pt>
    <dgm:pt modelId="{0BE8CC4A-721F-4190-8111-C6C885AF0CE4}" type="pres">
      <dgm:prSet presAssocID="{CF944D7E-411E-4843-A939-2B384CAAB9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B9211FD-EF75-4D67-986C-6DB5D7042769}" type="pres">
      <dgm:prSet presAssocID="{5BBB54D0-B3B4-4142-B084-269ACC097300}" presName="root1" presStyleCnt="0"/>
      <dgm:spPr/>
    </dgm:pt>
    <dgm:pt modelId="{068D2544-601C-4421-8CC9-79FCB48A673F}" type="pres">
      <dgm:prSet presAssocID="{5BBB54D0-B3B4-4142-B084-269ACC09730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26D2F90-2895-473F-BC97-AB5EDFCD9F85}" type="pres">
      <dgm:prSet presAssocID="{5BBB54D0-B3B4-4142-B084-269ACC097300}" presName="level2hierChild" presStyleCnt="0"/>
      <dgm:spPr/>
    </dgm:pt>
    <dgm:pt modelId="{212AABBB-991C-4BCD-9530-C472CD944190}" type="pres">
      <dgm:prSet presAssocID="{D609EBB5-0019-457B-8C1F-AED37F1F0702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4FBC7095-8898-46AC-A1E7-6D15E22909E6}" type="pres">
      <dgm:prSet presAssocID="{D609EBB5-0019-457B-8C1F-AED37F1F0702}" presName="connTx" presStyleLbl="parChTrans1D2" presStyleIdx="0" presStyleCnt="4"/>
      <dgm:spPr/>
      <dgm:t>
        <a:bodyPr/>
        <a:lstStyle/>
        <a:p>
          <a:endParaRPr lang="en-IN"/>
        </a:p>
      </dgm:t>
    </dgm:pt>
    <dgm:pt modelId="{26285079-5234-4738-9650-E7F1F0895BE4}" type="pres">
      <dgm:prSet presAssocID="{6947746D-B91B-4393-9A6B-7840CD631BA0}" presName="root2" presStyleCnt="0"/>
      <dgm:spPr/>
    </dgm:pt>
    <dgm:pt modelId="{199492B3-D443-4812-9BF2-F707A70D2C2E}" type="pres">
      <dgm:prSet presAssocID="{6947746D-B91B-4393-9A6B-7840CD631BA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10B76B6-A360-46D6-94D0-901F2AD0625E}" type="pres">
      <dgm:prSet presAssocID="{6947746D-B91B-4393-9A6B-7840CD631BA0}" presName="level3hierChild" presStyleCnt="0"/>
      <dgm:spPr/>
    </dgm:pt>
    <dgm:pt modelId="{AE06FF7E-F830-4C48-A2B9-BED1D02977CD}" type="pres">
      <dgm:prSet presAssocID="{56B50350-9ADF-4B23-AEED-BE711C9655A0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0D1E9E5D-F32C-4818-A8E4-09E737374BFB}" type="pres">
      <dgm:prSet presAssocID="{56B50350-9ADF-4B23-AEED-BE711C9655A0}" presName="connTx" presStyleLbl="parChTrans1D2" presStyleIdx="1" presStyleCnt="4"/>
      <dgm:spPr/>
      <dgm:t>
        <a:bodyPr/>
        <a:lstStyle/>
        <a:p>
          <a:endParaRPr lang="en-IN"/>
        </a:p>
      </dgm:t>
    </dgm:pt>
    <dgm:pt modelId="{6D09834F-CE38-42DC-BBDF-E46F03D2FF2D}" type="pres">
      <dgm:prSet presAssocID="{09F8DE5B-D009-4965-9FF2-4F4E139BA174}" presName="root2" presStyleCnt="0"/>
      <dgm:spPr/>
    </dgm:pt>
    <dgm:pt modelId="{AAD31577-76EB-4F21-B970-7A4575DADACA}" type="pres">
      <dgm:prSet presAssocID="{09F8DE5B-D009-4965-9FF2-4F4E139BA17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0508A87-B0EA-4ECF-8E56-686B95EB6A26}" type="pres">
      <dgm:prSet presAssocID="{09F8DE5B-D009-4965-9FF2-4F4E139BA174}" presName="level3hierChild" presStyleCnt="0"/>
      <dgm:spPr/>
    </dgm:pt>
    <dgm:pt modelId="{92E46460-8433-4A8A-938A-D0EB0D1ED230}" type="pres">
      <dgm:prSet presAssocID="{3BE4C62F-3044-4C89-B9DA-DE8957A993CE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BCA5A076-BEBD-457F-B2CD-102CE15E35EC}" type="pres">
      <dgm:prSet presAssocID="{3BE4C62F-3044-4C89-B9DA-DE8957A993CE}" presName="connTx" presStyleLbl="parChTrans1D2" presStyleIdx="2" presStyleCnt="4"/>
      <dgm:spPr/>
      <dgm:t>
        <a:bodyPr/>
        <a:lstStyle/>
        <a:p>
          <a:endParaRPr lang="en-IN"/>
        </a:p>
      </dgm:t>
    </dgm:pt>
    <dgm:pt modelId="{C11631B1-11CC-4888-AABF-C3BDA79FF1FD}" type="pres">
      <dgm:prSet presAssocID="{CC30B908-223E-42FB-8E46-2B2507455DC1}" presName="root2" presStyleCnt="0"/>
      <dgm:spPr/>
    </dgm:pt>
    <dgm:pt modelId="{4009E113-B402-4579-84EB-FF9210BE4F76}" type="pres">
      <dgm:prSet presAssocID="{CC30B908-223E-42FB-8E46-2B2507455DC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2C4E868-0CF5-4568-9926-23D05B7F6B0E}" type="pres">
      <dgm:prSet presAssocID="{CC30B908-223E-42FB-8E46-2B2507455DC1}" presName="level3hierChild" presStyleCnt="0"/>
      <dgm:spPr/>
    </dgm:pt>
    <dgm:pt modelId="{CD8056CA-0597-4F21-A290-B698C8D68D0A}" type="pres">
      <dgm:prSet presAssocID="{F731D684-B03F-47FA-B01C-88097E23719C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7525EE10-39A9-47EC-BF3B-E537B6AFD224}" type="pres">
      <dgm:prSet presAssocID="{F731D684-B03F-47FA-B01C-88097E23719C}" presName="connTx" presStyleLbl="parChTrans1D2" presStyleIdx="3" presStyleCnt="4"/>
      <dgm:spPr/>
      <dgm:t>
        <a:bodyPr/>
        <a:lstStyle/>
        <a:p>
          <a:endParaRPr lang="en-IN"/>
        </a:p>
      </dgm:t>
    </dgm:pt>
    <dgm:pt modelId="{54363D30-F318-4C22-B010-D6D734383EB9}" type="pres">
      <dgm:prSet presAssocID="{D44E53A0-BAD5-4FBA-A9FA-CE3670432C9E}" presName="root2" presStyleCnt="0"/>
      <dgm:spPr/>
    </dgm:pt>
    <dgm:pt modelId="{4000F859-2702-453E-BB46-F33548289357}" type="pres">
      <dgm:prSet presAssocID="{D44E53A0-BAD5-4FBA-A9FA-CE3670432C9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6589EB3-7C03-4576-9F56-D4BC25DAD125}" type="pres">
      <dgm:prSet presAssocID="{D44E53A0-BAD5-4FBA-A9FA-CE3670432C9E}" presName="level3hierChild" presStyleCnt="0"/>
      <dgm:spPr/>
    </dgm:pt>
  </dgm:ptLst>
  <dgm:cxnLst>
    <dgm:cxn modelId="{85E03A43-21DA-495E-ACFE-1172D2A54B35}" type="presOf" srcId="{09F8DE5B-D009-4965-9FF2-4F4E139BA174}" destId="{AAD31577-76EB-4F21-B970-7A4575DADACA}" srcOrd="0" destOrd="0" presId="urn:microsoft.com/office/officeart/2005/8/layout/hierarchy2"/>
    <dgm:cxn modelId="{A52ECCEB-F58E-4D30-A0A5-AB7C0D2404A9}" type="presOf" srcId="{56B50350-9ADF-4B23-AEED-BE711C9655A0}" destId="{AE06FF7E-F830-4C48-A2B9-BED1D02977CD}" srcOrd="0" destOrd="0" presId="urn:microsoft.com/office/officeart/2005/8/layout/hierarchy2"/>
    <dgm:cxn modelId="{A8525CAB-5A7B-4B61-93A5-0344791F7025}" type="presOf" srcId="{3BE4C62F-3044-4C89-B9DA-DE8957A993CE}" destId="{BCA5A076-BEBD-457F-B2CD-102CE15E35EC}" srcOrd="1" destOrd="0" presId="urn:microsoft.com/office/officeart/2005/8/layout/hierarchy2"/>
    <dgm:cxn modelId="{A1EA70DB-E055-4629-8C85-715EEE572F95}" type="presOf" srcId="{56B50350-9ADF-4B23-AEED-BE711C9655A0}" destId="{0D1E9E5D-F32C-4818-A8E4-09E737374BFB}" srcOrd="1" destOrd="0" presId="urn:microsoft.com/office/officeart/2005/8/layout/hierarchy2"/>
    <dgm:cxn modelId="{2DA9DE8B-F152-41F9-AC7A-C67C6B703D67}" type="presOf" srcId="{3BE4C62F-3044-4C89-B9DA-DE8957A993CE}" destId="{92E46460-8433-4A8A-938A-D0EB0D1ED230}" srcOrd="0" destOrd="0" presId="urn:microsoft.com/office/officeart/2005/8/layout/hierarchy2"/>
    <dgm:cxn modelId="{0D30D5AF-66D0-4235-AD39-27FF81570674}" type="presOf" srcId="{F731D684-B03F-47FA-B01C-88097E23719C}" destId="{7525EE10-39A9-47EC-BF3B-E537B6AFD224}" srcOrd="1" destOrd="0" presId="urn:microsoft.com/office/officeart/2005/8/layout/hierarchy2"/>
    <dgm:cxn modelId="{F3C09E70-E438-428B-813A-1AB4EA407030}" type="presOf" srcId="{CF944D7E-411E-4843-A939-2B384CAAB963}" destId="{0BE8CC4A-721F-4190-8111-C6C885AF0CE4}" srcOrd="0" destOrd="0" presId="urn:microsoft.com/office/officeart/2005/8/layout/hierarchy2"/>
    <dgm:cxn modelId="{3B6C6C44-63E2-47BE-B8F9-A94BFE9AD6EB}" type="presOf" srcId="{D44E53A0-BAD5-4FBA-A9FA-CE3670432C9E}" destId="{4000F859-2702-453E-BB46-F33548289357}" srcOrd="0" destOrd="0" presId="urn:microsoft.com/office/officeart/2005/8/layout/hierarchy2"/>
    <dgm:cxn modelId="{AB478BC2-8D57-49B7-A6FD-D9701A3E40BB}" srcId="{CF944D7E-411E-4843-A939-2B384CAAB963}" destId="{5BBB54D0-B3B4-4142-B084-269ACC097300}" srcOrd="0" destOrd="0" parTransId="{C7E12007-F241-4E8F-9F84-7D90999EE8E1}" sibTransId="{0E007ADA-C58E-45FB-960F-677FE205C22B}"/>
    <dgm:cxn modelId="{37D748AB-B469-4F00-AB42-F1F1C72AFD40}" srcId="{5BBB54D0-B3B4-4142-B084-269ACC097300}" destId="{6947746D-B91B-4393-9A6B-7840CD631BA0}" srcOrd="0" destOrd="0" parTransId="{D609EBB5-0019-457B-8C1F-AED37F1F0702}" sibTransId="{B969D5F6-CC76-45A6-A3A3-8BE185B3A953}"/>
    <dgm:cxn modelId="{77B3CDBC-0A82-4D33-8721-D03BFDC2084F}" type="presOf" srcId="{5BBB54D0-B3B4-4142-B084-269ACC097300}" destId="{068D2544-601C-4421-8CC9-79FCB48A673F}" srcOrd="0" destOrd="0" presId="urn:microsoft.com/office/officeart/2005/8/layout/hierarchy2"/>
    <dgm:cxn modelId="{641A038E-3EE1-415E-98D2-097C2565D7E7}" srcId="{5BBB54D0-B3B4-4142-B084-269ACC097300}" destId="{CC30B908-223E-42FB-8E46-2B2507455DC1}" srcOrd="2" destOrd="0" parTransId="{3BE4C62F-3044-4C89-B9DA-DE8957A993CE}" sibTransId="{D2D2C321-0A78-4C05-A090-57F26D80DEA5}"/>
    <dgm:cxn modelId="{CBAF2235-1B13-44F0-834D-7DEA0BE98738}" type="presOf" srcId="{D609EBB5-0019-457B-8C1F-AED37F1F0702}" destId="{212AABBB-991C-4BCD-9530-C472CD944190}" srcOrd="0" destOrd="0" presId="urn:microsoft.com/office/officeart/2005/8/layout/hierarchy2"/>
    <dgm:cxn modelId="{48B67EA1-1511-4933-9725-2392F893A693}" srcId="{5BBB54D0-B3B4-4142-B084-269ACC097300}" destId="{09F8DE5B-D009-4965-9FF2-4F4E139BA174}" srcOrd="1" destOrd="0" parTransId="{56B50350-9ADF-4B23-AEED-BE711C9655A0}" sibTransId="{45A0650A-FBD9-4006-AC87-12728D615601}"/>
    <dgm:cxn modelId="{00E4717C-5A3C-4E33-BC6F-E1AC12088493}" type="presOf" srcId="{6947746D-B91B-4393-9A6B-7840CD631BA0}" destId="{199492B3-D443-4812-9BF2-F707A70D2C2E}" srcOrd="0" destOrd="0" presId="urn:microsoft.com/office/officeart/2005/8/layout/hierarchy2"/>
    <dgm:cxn modelId="{26740800-344E-4FC1-A638-E50F008095BA}" type="presOf" srcId="{F731D684-B03F-47FA-B01C-88097E23719C}" destId="{CD8056CA-0597-4F21-A290-B698C8D68D0A}" srcOrd="0" destOrd="0" presId="urn:microsoft.com/office/officeart/2005/8/layout/hierarchy2"/>
    <dgm:cxn modelId="{B2DCA610-A553-470A-82C9-DC12B4D84005}" srcId="{5BBB54D0-B3B4-4142-B084-269ACC097300}" destId="{D44E53A0-BAD5-4FBA-A9FA-CE3670432C9E}" srcOrd="3" destOrd="0" parTransId="{F731D684-B03F-47FA-B01C-88097E23719C}" sibTransId="{D0951C6C-D29E-4025-9EA2-DA469CFC9C10}"/>
    <dgm:cxn modelId="{3ADAE9C5-CB87-4D6E-BD24-4C44B42E48A2}" type="presOf" srcId="{CC30B908-223E-42FB-8E46-2B2507455DC1}" destId="{4009E113-B402-4579-84EB-FF9210BE4F76}" srcOrd="0" destOrd="0" presId="urn:microsoft.com/office/officeart/2005/8/layout/hierarchy2"/>
    <dgm:cxn modelId="{1B796D1E-B1BA-4A76-A3A3-B5852677F2BE}" type="presOf" srcId="{D609EBB5-0019-457B-8C1F-AED37F1F0702}" destId="{4FBC7095-8898-46AC-A1E7-6D15E22909E6}" srcOrd="1" destOrd="0" presId="urn:microsoft.com/office/officeart/2005/8/layout/hierarchy2"/>
    <dgm:cxn modelId="{1CDD0E9C-494D-4CD3-AE81-9D0BCE646682}" type="presParOf" srcId="{0BE8CC4A-721F-4190-8111-C6C885AF0CE4}" destId="{CB9211FD-EF75-4D67-986C-6DB5D7042769}" srcOrd="0" destOrd="0" presId="urn:microsoft.com/office/officeart/2005/8/layout/hierarchy2"/>
    <dgm:cxn modelId="{34F9F006-C5C7-4155-875E-92DEBDD45E87}" type="presParOf" srcId="{CB9211FD-EF75-4D67-986C-6DB5D7042769}" destId="{068D2544-601C-4421-8CC9-79FCB48A673F}" srcOrd="0" destOrd="0" presId="urn:microsoft.com/office/officeart/2005/8/layout/hierarchy2"/>
    <dgm:cxn modelId="{1A41CD03-F144-40ED-9568-4A9A3CA62291}" type="presParOf" srcId="{CB9211FD-EF75-4D67-986C-6DB5D7042769}" destId="{E26D2F90-2895-473F-BC97-AB5EDFCD9F85}" srcOrd="1" destOrd="0" presId="urn:microsoft.com/office/officeart/2005/8/layout/hierarchy2"/>
    <dgm:cxn modelId="{1A6ABE8D-A787-4711-B3EF-7664F7442743}" type="presParOf" srcId="{E26D2F90-2895-473F-BC97-AB5EDFCD9F85}" destId="{212AABBB-991C-4BCD-9530-C472CD944190}" srcOrd="0" destOrd="0" presId="urn:microsoft.com/office/officeart/2005/8/layout/hierarchy2"/>
    <dgm:cxn modelId="{8B5AE7E7-6540-4726-8B14-00342B019357}" type="presParOf" srcId="{212AABBB-991C-4BCD-9530-C472CD944190}" destId="{4FBC7095-8898-46AC-A1E7-6D15E22909E6}" srcOrd="0" destOrd="0" presId="urn:microsoft.com/office/officeart/2005/8/layout/hierarchy2"/>
    <dgm:cxn modelId="{48905E68-349D-49F5-A6BC-12114EDBCC3B}" type="presParOf" srcId="{E26D2F90-2895-473F-BC97-AB5EDFCD9F85}" destId="{26285079-5234-4738-9650-E7F1F0895BE4}" srcOrd="1" destOrd="0" presId="urn:microsoft.com/office/officeart/2005/8/layout/hierarchy2"/>
    <dgm:cxn modelId="{56EFCD9C-68E2-489B-A914-77771E34BDD7}" type="presParOf" srcId="{26285079-5234-4738-9650-E7F1F0895BE4}" destId="{199492B3-D443-4812-9BF2-F707A70D2C2E}" srcOrd="0" destOrd="0" presId="urn:microsoft.com/office/officeart/2005/8/layout/hierarchy2"/>
    <dgm:cxn modelId="{3898751C-D7FF-40EE-B3B7-49353F34923A}" type="presParOf" srcId="{26285079-5234-4738-9650-E7F1F0895BE4}" destId="{B10B76B6-A360-46D6-94D0-901F2AD0625E}" srcOrd="1" destOrd="0" presId="urn:microsoft.com/office/officeart/2005/8/layout/hierarchy2"/>
    <dgm:cxn modelId="{AD42EF82-06C9-43E5-98FF-71C708650CD2}" type="presParOf" srcId="{E26D2F90-2895-473F-BC97-AB5EDFCD9F85}" destId="{AE06FF7E-F830-4C48-A2B9-BED1D02977CD}" srcOrd="2" destOrd="0" presId="urn:microsoft.com/office/officeart/2005/8/layout/hierarchy2"/>
    <dgm:cxn modelId="{11DE1B2B-0314-40A2-BE85-2C356FEAC6D3}" type="presParOf" srcId="{AE06FF7E-F830-4C48-A2B9-BED1D02977CD}" destId="{0D1E9E5D-F32C-4818-A8E4-09E737374BFB}" srcOrd="0" destOrd="0" presId="urn:microsoft.com/office/officeart/2005/8/layout/hierarchy2"/>
    <dgm:cxn modelId="{D05F698E-30A3-4DE3-B0A2-9CBAE8F8EEF2}" type="presParOf" srcId="{E26D2F90-2895-473F-BC97-AB5EDFCD9F85}" destId="{6D09834F-CE38-42DC-BBDF-E46F03D2FF2D}" srcOrd="3" destOrd="0" presId="urn:microsoft.com/office/officeart/2005/8/layout/hierarchy2"/>
    <dgm:cxn modelId="{6FD085A0-3A59-4BC3-8363-3D097086B821}" type="presParOf" srcId="{6D09834F-CE38-42DC-BBDF-E46F03D2FF2D}" destId="{AAD31577-76EB-4F21-B970-7A4575DADACA}" srcOrd="0" destOrd="0" presId="urn:microsoft.com/office/officeart/2005/8/layout/hierarchy2"/>
    <dgm:cxn modelId="{7D62BD0A-FBB3-480E-9A3D-F866805BFD60}" type="presParOf" srcId="{6D09834F-CE38-42DC-BBDF-E46F03D2FF2D}" destId="{20508A87-B0EA-4ECF-8E56-686B95EB6A26}" srcOrd="1" destOrd="0" presId="urn:microsoft.com/office/officeart/2005/8/layout/hierarchy2"/>
    <dgm:cxn modelId="{4CB54E14-FF7F-4E29-8BBC-3E02234143EB}" type="presParOf" srcId="{E26D2F90-2895-473F-BC97-AB5EDFCD9F85}" destId="{92E46460-8433-4A8A-938A-D0EB0D1ED230}" srcOrd="4" destOrd="0" presId="urn:microsoft.com/office/officeart/2005/8/layout/hierarchy2"/>
    <dgm:cxn modelId="{82FEDE28-A5F1-49E0-B269-C348F3B518C6}" type="presParOf" srcId="{92E46460-8433-4A8A-938A-D0EB0D1ED230}" destId="{BCA5A076-BEBD-457F-B2CD-102CE15E35EC}" srcOrd="0" destOrd="0" presId="urn:microsoft.com/office/officeart/2005/8/layout/hierarchy2"/>
    <dgm:cxn modelId="{0E3F968F-8AD8-4E94-B945-7F0F1D4C3B7A}" type="presParOf" srcId="{E26D2F90-2895-473F-BC97-AB5EDFCD9F85}" destId="{C11631B1-11CC-4888-AABF-C3BDA79FF1FD}" srcOrd="5" destOrd="0" presId="urn:microsoft.com/office/officeart/2005/8/layout/hierarchy2"/>
    <dgm:cxn modelId="{4E00AF0E-AE49-4926-872F-6594F99E2D51}" type="presParOf" srcId="{C11631B1-11CC-4888-AABF-C3BDA79FF1FD}" destId="{4009E113-B402-4579-84EB-FF9210BE4F76}" srcOrd="0" destOrd="0" presId="urn:microsoft.com/office/officeart/2005/8/layout/hierarchy2"/>
    <dgm:cxn modelId="{2BC92090-2A15-4ED7-BC3D-C42DC0C48009}" type="presParOf" srcId="{C11631B1-11CC-4888-AABF-C3BDA79FF1FD}" destId="{E2C4E868-0CF5-4568-9926-23D05B7F6B0E}" srcOrd="1" destOrd="0" presId="urn:microsoft.com/office/officeart/2005/8/layout/hierarchy2"/>
    <dgm:cxn modelId="{104A471E-1DBD-4087-800C-D8291565C74A}" type="presParOf" srcId="{E26D2F90-2895-473F-BC97-AB5EDFCD9F85}" destId="{CD8056CA-0597-4F21-A290-B698C8D68D0A}" srcOrd="6" destOrd="0" presId="urn:microsoft.com/office/officeart/2005/8/layout/hierarchy2"/>
    <dgm:cxn modelId="{FA934D1E-3E83-40B8-8483-351894477419}" type="presParOf" srcId="{CD8056CA-0597-4F21-A290-B698C8D68D0A}" destId="{7525EE10-39A9-47EC-BF3B-E537B6AFD224}" srcOrd="0" destOrd="0" presId="urn:microsoft.com/office/officeart/2005/8/layout/hierarchy2"/>
    <dgm:cxn modelId="{25ECEC69-00BB-4473-B68F-B7378C783EE1}" type="presParOf" srcId="{E26D2F90-2895-473F-BC97-AB5EDFCD9F85}" destId="{54363D30-F318-4C22-B010-D6D734383EB9}" srcOrd="7" destOrd="0" presId="urn:microsoft.com/office/officeart/2005/8/layout/hierarchy2"/>
    <dgm:cxn modelId="{58F20060-57AF-4709-AF82-8EFBDF43FFE3}" type="presParOf" srcId="{54363D30-F318-4C22-B010-D6D734383EB9}" destId="{4000F859-2702-453E-BB46-F33548289357}" srcOrd="0" destOrd="0" presId="urn:microsoft.com/office/officeart/2005/8/layout/hierarchy2"/>
    <dgm:cxn modelId="{DE64919B-4ED2-4A9F-8A62-600676EC6E8A}" type="presParOf" srcId="{54363D30-F318-4C22-B010-D6D734383EB9}" destId="{06589EB3-7C03-4576-9F56-D4BC25DAD1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99E348-31FC-43A6-A639-504FF608186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1B54483-5D13-496A-9175-C5B654D7DBE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PROTEIN</a:t>
          </a:r>
        </a:p>
        <a:p>
          <a:r>
            <a:rPr lang="en-US" dirty="0" smtClean="0"/>
            <a:t>STRUCTURE</a:t>
          </a:r>
          <a:endParaRPr lang="en-IN" dirty="0"/>
        </a:p>
      </dgm:t>
    </dgm:pt>
    <dgm:pt modelId="{DC3FDBAE-31BF-48C2-8EEF-077024766B9E}" type="parTrans" cxnId="{4F7A7567-D46C-4903-B557-980584AFC3F3}">
      <dgm:prSet/>
      <dgm:spPr/>
      <dgm:t>
        <a:bodyPr/>
        <a:lstStyle/>
        <a:p>
          <a:endParaRPr lang="en-IN"/>
        </a:p>
      </dgm:t>
    </dgm:pt>
    <dgm:pt modelId="{A2A4CA31-82C0-467D-BBC4-E078AC73C0A3}" type="sibTrans" cxnId="{4F7A7567-D46C-4903-B557-980584AFC3F3}">
      <dgm:prSet/>
      <dgm:spPr/>
      <dgm:t>
        <a:bodyPr/>
        <a:lstStyle/>
        <a:p>
          <a:endParaRPr lang="en-IN"/>
        </a:p>
      </dgm:t>
    </dgm:pt>
    <dgm:pt modelId="{CAEDB8F0-3CE1-4189-80D5-A04A26621EC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PRIMARY</a:t>
          </a:r>
        </a:p>
        <a:p>
          <a:r>
            <a:rPr lang="en-US" dirty="0" smtClean="0"/>
            <a:t>STRUCTURE</a:t>
          </a:r>
          <a:endParaRPr lang="en-IN" dirty="0"/>
        </a:p>
      </dgm:t>
    </dgm:pt>
    <dgm:pt modelId="{15D51606-AD23-4D57-A1E0-25AB4D733F2E}" type="parTrans" cxnId="{611A6E74-7697-490F-9A50-6B674F519B79}">
      <dgm:prSet/>
      <dgm:spPr/>
      <dgm:t>
        <a:bodyPr/>
        <a:lstStyle/>
        <a:p>
          <a:endParaRPr lang="en-IN"/>
        </a:p>
      </dgm:t>
    </dgm:pt>
    <dgm:pt modelId="{78F7FF33-9F77-4299-A9F6-994BAF8A21E4}" type="sibTrans" cxnId="{611A6E74-7697-490F-9A50-6B674F519B79}">
      <dgm:prSet/>
      <dgm:spPr/>
      <dgm:t>
        <a:bodyPr/>
        <a:lstStyle/>
        <a:p>
          <a:endParaRPr lang="en-IN"/>
        </a:p>
      </dgm:t>
    </dgm:pt>
    <dgm:pt modelId="{83333059-7C27-4FC8-B593-03C56B03F7A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SECONDARY</a:t>
          </a:r>
        </a:p>
        <a:p>
          <a:r>
            <a:rPr lang="en-US" dirty="0" smtClean="0"/>
            <a:t>STRUCTURE</a:t>
          </a:r>
          <a:endParaRPr lang="en-IN" dirty="0"/>
        </a:p>
      </dgm:t>
    </dgm:pt>
    <dgm:pt modelId="{A0EAD9E9-AE3E-403C-B803-38DF2A3D7CFA}" type="parTrans" cxnId="{B9B0C97A-15A6-42A9-9E43-CE549362FC3B}">
      <dgm:prSet/>
      <dgm:spPr/>
      <dgm:t>
        <a:bodyPr/>
        <a:lstStyle/>
        <a:p>
          <a:endParaRPr lang="en-IN"/>
        </a:p>
      </dgm:t>
    </dgm:pt>
    <dgm:pt modelId="{94B37162-9D39-4370-A610-FDC3074433DB}" type="sibTrans" cxnId="{B9B0C97A-15A6-42A9-9E43-CE549362FC3B}">
      <dgm:prSet/>
      <dgm:spPr/>
      <dgm:t>
        <a:bodyPr/>
        <a:lstStyle/>
        <a:p>
          <a:endParaRPr lang="en-IN"/>
        </a:p>
      </dgm:t>
    </dgm:pt>
    <dgm:pt modelId="{03C087F3-7739-48EB-B347-B7C0EA0D546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ALPHA HELIX</a:t>
          </a:r>
          <a:endParaRPr lang="en-IN" dirty="0"/>
        </a:p>
      </dgm:t>
    </dgm:pt>
    <dgm:pt modelId="{4B755699-D105-40DB-8C35-38998633E825}" type="parTrans" cxnId="{5FEFF967-9814-4667-B1AB-2434880FC0B6}">
      <dgm:prSet/>
      <dgm:spPr/>
      <dgm:t>
        <a:bodyPr/>
        <a:lstStyle/>
        <a:p>
          <a:endParaRPr lang="en-IN"/>
        </a:p>
      </dgm:t>
    </dgm:pt>
    <dgm:pt modelId="{27F04E40-5494-4ADF-B369-96E308E9D633}" type="sibTrans" cxnId="{5FEFF967-9814-4667-B1AB-2434880FC0B6}">
      <dgm:prSet/>
      <dgm:spPr/>
      <dgm:t>
        <a:bodyPr/>
        <a:lstStyle/>
        <a:p>
          <a:endParaRPr lang="en-IN"/>
        </a:p>
      </dgm:t>
    </dgm:pt>
    <dgm:pt modelId="{1F026655-EF16-4D25-AD53-38EDFCCD6CB8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BETA PLEATED</a:t>
          </a:r>
          <a:endParaRPr lang="en-IN" dirty="0"/>
        </a:p>
      </dgm:t>
    </dgm:pt>
    <dgm:pt modelId="{3582375D-0198-4334-BDA2-4B96F93D9596}" type="parTrans" cxnId="{0FDE6109-280F-409F-9914-EBB9BD7E4F6A}">
      <dgm:prSet/>
      <dgm:spPr/>
      <dgm:t>
        <a:bodyPr/>
        <a:lstStyle/>
        <a:p>
          <a:endParaRPr lang="en-IN"/>
        </a:p>
      </dgm:t>
    </dgm:pt>
    <dgm:pt modelId="{F04EC87A-01A1-4B8E-9F15-E7FE7240E587}" type="sibTrans" cxnId="{0FDE6109-280F-409F-9914-EBB9BD7E4F6A}">
      <dgm:prSet/>
      <dgm:spPr/>
      <dgm:t>
        <a:bodyPr/>
        <a:lstStyle/>
        <a:p>
          <a:endParaRPr lang="en-IN"/>
        </a:p>
      </dgm:t>
    </dgm:pt>
    <dgm:pt modelId="{05E86733-9F4C-413E-BD51-42EB2942F1A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TERTIARY STRUCTURE</a:t>
          </a:r>
          <a:endParaRPr lang="en-IN" dirty="0"/>
        </a:p>
      </dgm:t>
    </dgm:pt>
    <dgm:pt modelId="{70B5DE17-A249-409C-B739-8347FF23299A}" type="parTrans" cxnId="{49BD224C-4C5D-45AC-9173-D71688BAF98B}">
      <dgm:prSet/>
      <dgm:spPr/>
      <dgm:t>
        <a:bodyPr/>
        <a:lstStyle/>
        <a:p>
          <a:endParaRPr lang="en-IN"/>
        </a:p>
      </dgm:t>
    </dgm:pt>
    <dgm:pt modelId="{1446D7E5-F96E-47E7-B60C-E2507ED464A3}" type="sibTrans" cxnId="{49BD224C-4C5D-45AC-9173-D71688BAF98B}">
      <dgm:prSet/>
      <dgm:spPr/>
      <dgm:t>
        <a:bodyPr/>
        <a:lstStyle/>
        <a:p>
          <a:endParaRPr lang="en-IN"/>
        </a:p>
      </dgm:t>
    </dgm:pt>
    <dgm:pt modelId="{A35FEBCF-E1E1-4761-9BC8-E5BF12A7C804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QUATERNARY</a:t>
          </a:r>
        </a:p>
        <a:p>
          <a:r>
            <a:rPr lang="en-US" dirty="0" smtClean="0"/>
            <a:t>STRUCTURE</a:t>
          </a:r>
          <a:endParaRPr lang="en-IN" dirty="0"/>
        </a:p>
      </dgm:t>
    </dgm:pt>
    <dgm:pt modelId="{3B60772F-AD5D-4A04-9A88-2C052DBF9856}" type="parTrans" cxnId="{F1D01494-5ED3-4212-9B75-6F0A43803913}">
      <dgm:prSet/>
      <dgm:spPr/>
      <dgm:t>
        <a:bodyPr/>
        <a:lstStyle/>
        <a:p>
          <a:endParaRPr lang="en-IN"/>
        </a:p>
      </dgm:t>
    </dgm:pt>
    <dgm:pt modelId="{9BB0BEE4-32BD-48D2-AA12-0F600977F889}" type="sibTrans" cxnId="{F1D01494-5ED3-4212-9B75-6F0A43803913}">
      <dgm:prSet/>
      <dgm:spPr/>
      <dgm:t>
        <a:bodyPr/>
        <a:lstStyle/>
        <a:p>
          <a:endParaRPr lang="en-IN"/>
        </a:p>
      </dgm:t>
    </dgm:pt>
    <dgm:pt modelId="{D3F24D02-705A-4A8C-95A8-C26017B4A069}" type="pres">
      <dgm:prSet presAssocID="{7999E348-31FC-43A6-A639-504FF60818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F873C2A-4F11-48A5-9874-1B6909130766}" type="pres">
      <dgm:prSet presAssocID="{01B54483-5D13-496A-9175-C5B654D7DBEC}" presName="root1" presStyleCnt="0"/>
      <dgm:spPr/>
    </dgm:pt>
    <dgm:pt modelId="{20C9B010-6936-492D-ACD9-91E7D2E9AB83}" type="pres">
      <dgm:prSet presAssocID="{01B54483-5D13-496A-9175-C5B654D7DB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BAEEF46-9DBF-4319-8DA0-2FEB15E47234}" type="pres">
      <dgm:prSet presAssocID="{01B54483-5D13-496A-9175-C5B654D7DBEC}" presName="level2hierChild" presStyleCnt="0"/>
      <dgm:spPr/>
    </dgm:pt>
    <dgm:pt modelId="{4E5BA6ED-11E1-4AE5-817D-1EC55341BBB7}" type="pres">
      <dgm:prSet presAssocID="{15D51606-AD23-4D57-A1E0-25AB4D733F2E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4E1E38C3-6D3B-423C-B5C1-0EA1EF19CB5F}" type="pres">
      <dgm:prSet presAssocID="{15D51606-AD23-4D57-A1E0-25AB4D733F2E}" presName="connTx" presStyleLbl="parChTrans1D2" presStyleIdx="0" presStyleCnt="4"/>
      <dgm:spPr/>
      <dgm:t>
        <a:bodyPr/>
        <a:lstStyle/>
        <a:p>
          <a:endParaRPr lang="en-IN"/>
        </a:p>
      </dgm:t>
    </dgm:pt>
    <dgm:pt modelId="{909F2D33-A19D-4AE1-9444-E8FE6EBDE5BD}" type="pres">
      <dgm:prSet presAssocID="{CAEDB8F0-3CE1-4189-80D5-A04A26621ECD}" presName="root2" presStyleCnt="0"/>
      <dgm:spPr/>
    </dgm:pt>
    <dgm:pt modelId="{B4C55C7D-17AB-4DFC-A44E-20695797F83B}" type="pres">
      <dgm:prSet presAssocID="{CAEDB8F0-3CE1-4189-80D5-A04A26621EC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0D3DFE7-E9B3-406B-9126-E95E4A72D2A7}" type="pres">
      <dgm:prSet presAssocID="{CAEDB8F0-3CE1-4189-80D5-A04A26621ECD}" presName="level3hierChild" presStyleCnt="0"/>
      <dgm:spPr/>
    </dgm:pt>
    <dgm:pt modelId="{56E85DD0-98BB-4EA7-A6EF-1D91A08C0777}" type="pres">
      <dgm:prSet presAssocID="{A0EAD9E9-AE3E-403C-B803-38DF2A3D7CFA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D9D13278-B35E-4ED3-832F-6083092A2633}" type="pres">
      <dgm:prSet presAssocID="{A0EAD9E9-AE3E-403C-B803-38DF2A3D7CFA}" presName="connTx" presStyleLbl="parChTrans1D2" presStyleIdx="1" presStyleCnt="4"/>
      <dgm:spPr/>
      <dgm:t>
        <a:bodyPr/>
        <a:lstStyle/>
        <a:p>
          <a:endParaRPr lang="en-IN"/>
        </a:p>
      </dgm:t>
    </dgm:pt>
    <dgm:pt modelId="{FFE23102-E456-4602-BEBD-BD0B07B68304}" type="pres">
      <dgm:prSet presAssocID="{83333059-7C27-4FC8-B593-03C56B03F7A9}" presName="root2" presStyleCnt="0"/>
      <dgm:spPr/>
    </dgm:pt>
    <dgm:pt modelId="{E1E73A83-489B-4A44-96CC-96DE20C0D2C6}" type="pres">
      <dgm:prSet presAssocID="{83333059-7C27-4FC8-B593-03C56B03F7A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E226F8D-CC6A-4A21-86AF-4F1A3B8BBE15}" type="pres">
      <dgm:prSet presAssocID="{83333059-7C27-4FC8-B593-03C56B03F7A9}" presName="level3hierChild" presStyleCnt="0"/>
      <dgm:spPr/>
    </dgm:pt>
    <dgm:pt modelId="{70D5E3DE-AB91-40EF-BBB7-49735CCFB473}" type="pres">
      <dgm:prSet presAssocID="{4B755699-D105-40DB-8C35-38998633E825}" presName="conn2-1" presStyleLbl="parChTrans1D3" presStyleIdx="0" presStyleCnt="2"/>
      <dgm:spPr/>
      <dgm:t>
        <a:bodyPr/>
        <a:lstStyle/>
        <a:p>
          <a:endParaRPr lang="en-IN"/>
        </a:p>
      </dgm:t>
    </dgm:pt>
    <dgm:pt modelId="{1ED486AA-0B96-4E2D-AFD1-1E79A083A4F7}" type="pres">
      <dgm:prSet presAssocID="{4B755699-D105-40DB-8C35-38998633E825}" presName="connTx" presStyleLbl="parChTrans1D3" presStyleIdx="0" presStyleCnt="2"/>
      <dgm:spPr/>
      <dgm:t>
        <a:bodyPr/>
        <a:lstStyle/>
        <a:p>
          <a:endParaRPr lang="en-IN"/>
        </a:p>
      </dgm:t>
    </dgm:pt>
    <dgm:pt modelId="{A45AA5ED-C2DA-47CE-AF7D-254BE19D46D8}" type="pres">
      <dgm:prSet presAssocID="{03C087F3-7739-48EB-B347-B7C0EA0D546C}" presName="root2" presStyleCnt="0"/>
      <dgm:spPr/>
    </dgm:pt>
    <dgm:pt modelId="{233C9952-7B50-483F-BF58-7EE05B5CCC60}" type="pres">
      <dgm:prSet presAssocID="{03C087F3-7739-48EB-B347-B7C0EA0D546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C017338-98D0-463D-A66F-D1754D44C20D}" type="pres">
      <dgm:prSet presAssocID="{03C087F3-7739-48EB-B347-B7C0EA0D546C}" presName="level3hierChild" presStyleCnt="0"/>
      <dgm:spPr/>
    </dgm:pt>
    <dgm:pt modelId="{9DBB7B99-9BD2-45CD-B6E4-FC14F7286E2B}" type="pres">
      <dgm:prSet presAssocID="{3582375D-0198-4334-BDA2-4B96F93D9596}" presName="conn2-1" presStyleLbl="parChTrans1D3" presStyleIdx="1" presStyleCnt="2"/>
      <dgm:spPr/>
      <dgm:t>
        <a:bodyPr/>
        <a:lstStyle/>
        <a:p>
          <a:endParaRPr lang="en-IN"/>
        </a:p>
      </dgm:t>
    </dgm:pt>
    <dgm:pt modelId="{2330EE3C-8884-41AC-8A23-0A5215E0D33E}" type="pres">
      <dgm:prSet presAssocID="{3582375D-0198-4334-BDA2-4B96F93D9596}" presName="connTx" presStyleLbl="parChTrans1D3" presStyleIdx="1" presStyleCnt="2"/>
      <dgm:spPr/>
      <dgm:t>
        <a:bodyPr/>
        <a:lstStyle/>
        <a:p>
          <a:endParaRPr lang="en-IN"/>
        </a:p>
      </dgm:t>
    </dgm:pt>
    <dgm:pt modelId="{51322105-36E2-47BA-9CD6-8C93B25537F7}" type="pres">
      <dgm:prSet presAssocID="{1F026655-EF16-4D25-AD53-38EDFCCD6CB8}" presName="root2" presStyleCnt="0"/>
      <dgm:spPr/>
    </dgm:pt>
    <dgm:pt modelId="{E643A400-BD0F-4654-92AC-07E77F473194}" type="pres">
      <dgm:prSet presAssocID="{1F026655-EF16-4D25-AD53-38EDFCCD6CB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B341400-1F0E-4FED-AE68-B5FFFA3C89CA}" type="pres">
      <dgm:prSet presAssocID="{1F026655-EF16-4D25-AD53-38EDFCCD6CB8}" presName="level3hierChild" presStyleCnt="0"/>
      <dgm:spPr/>
    </dgm:pt>
    <dgm:pt modelId="{AF398EB5-7FD7-4BB3-A9CC-2818048724A5}" type="pres">
      <dgm:prSet presAssocID="{70B5DE17-A249-409C-B739-8347FF23299A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45FEF426-FAA1-4193-8317-895CB3718C1D}" type="pres">
      <dgm:prSet presAssocID="{70B5DE17-A249-409C-B739-8347FF23299A}" presName="connTx" presStyleLbl="parChTrans1D2" presStyleIdx="2" presStyleCnt="4"/>
      <dgm:spPr/>
      <dgm:t>
        <a:bodyPr/>
        <a:lstStyle/>
        <a:p>
          <a:endParaRPr lang="en-IN"/>
        </a:p>
      </dgm:t>
    </dgm:pt>
    <dgm:pt modelId="{E30315BC-D07D-45F7-9FC8-E3124AFAEE48}" type="pres">
      <dgm:prSet presAssocID="{05E86733-9F4C-413E-BD51-42EB2942F1AE}" presName="root2" presStyleCnt="0"/>
      <dgm:spPr/>
    </dgm:pt>
    <dgm:pt modelId="{D5390432-86A5-447E-837F-B21365A8B43B}" type="pres">
      <dgm:prSet presAssocID="{05E86733-9F4C-413E-BD51-42EB2942F1A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9433A9F-177B-444E-9603-C874B49543C9}" type="pres">
      <dgm:prSet presAssocID="{05E86733-9F4C-413E-BD51-42EB2942F1AE}" presName="level3hierChild" presStyleCnt="0"/>
      <dgm:spPr/>
    </dgm:pt>
    <dgm:pt modelId="{DBC3DF63-1DF5-4952-A7B6-F9CA4FFFC654}" type="pres">
      <dgm:prSet presAssocID="{3B60772F-AD5D-4A04-9A88-2C052DBF9856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620BB541-B004-4C1C-81A4-68D27B144B16}" type="pres">
      <dgm:prSet presAssocID="{3B60772F-AD5D-4A04-9A88-2C052DBF9856}" presName="connTx" presStyleLbl="parChTrans1D2" presStyleIdx="3" presStyleCnt="4"/>
      <dgm:spPr/>
      <dgm:t>
        <a:bodyPr/>
        <a:lstStyle/>
        <a:p>
          <a:endParaRPr lang="en-IN"/>
        </a:p>
      </dgm:t>
    </dgm:pt>
    <dgm:pt modelId="{92582EA8-B4E4-461E-93A3-320D8E9B2E6D}" type="pres">
      <dgm:prSet presAssocID="{A35FEBCF-E1E1-4761-9BC8-E5BF12A7C804}" presName="root2" presStyleCnt="0"/>
      <dgm:spPr/>
    </dgm:pt>
    <dgm:pt modelId="{3100F014-1D30-43C4-A31C-1F097AD20D73}" type="pres">
      <dgm:prSet presAssocID="{A35FEBCF-E1E1-4761-9BC8-E5BF12A7C80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B0CBE0C-91FE-492F-B338-58DD3584C8C9}" type="pres">
      <dgm:prSet presAssocID="{A35FEBCF-E1E1-4761-9BC8-E5BF12A7C804}" presName="level3hierChild" presStyleCnt="0"/>
      <dgm:spPr/>
    </dgm:pt>
  </dgm:ptLst>
  <dgm:cxnLst>
    <dgm:cxn modelId="{7B5F23F2-E45F-40B6-8A4E-B633088CFEE9}" type="presOf" srcId="{83333059-7C27-4FC8-B593-03C56B03F7A9}" destId="{E1E73A83-489B-4A44-96CC-96DE20C0D2C6}" srcOrd="0" destOrd="0" presId="urn:microsoft.com/office/officeart/2005/8/layout/hierarchy2"/>
    <dgm:cxn modelId="{68CD999A-3990-4BDB-B9DF-8CCA555A5C9D}" type="presOf" srcId="{A0EAD9E9-AE3E-403C-B803-38DF2A3D7CFA}" destId="{56E85DD0-98BB-4EA7-A6EF-1D91A08C0777}" srcOrd="0" destOrd="0" presId="urn:microsoft.com/office/officeart/2005/8/layout/hierarchy2"/>
    <dgm:cxn modelId="{0FDE6109-280F-409F-9914-EBB9BD7E4F6A}" srcId="{83333059-7C27-4FC8-B593-03C56B03F7A9}" destId="{1F026655-EF16-4D25-AD53-38EDFCCD6CB8}" srcOrd="1" destOrd="0" parTransId="{3582375D-0198-4334-BDA2-4B96F93D9596}" sibTransId="{F04EC87A-01A1-4B8E-9F15-E7FE7240E587}"/>
    <dgm:cxn modelId="{86DA2EB1-AC66-41E5-BEB6-14DBC948528A}" type="presOf" srcId="{70B5DE17-A249-409C-B739-8347FF23299A}" destId="{AF398EB5-7FD7-4BB3-A9CC-2818048724A5}" srcOrd="0" destOrd="0" presId="urn:microsoft.com/office/officeart/2005/8/layout/hierarchy2"/>
    <dgm:cxn modelId="{611A6E74-7697-490F-9A50-6B674F519B79}" srcId="{01B54483-5D13-496A-9175-C5B654D7DBEC}" destId="{CAEDB8F0-3CE1-4189-80D5-A04A26621ECD}" srcOrd="0" destOrd="0" parTransId="{15D51606-AD23-4D57-A1E0-25AB4D733F2E}" sibTransId="{78F7FF33-9F77-4299-A9F6-994BAF8A21E4}"/>
    <dgm:cxn modelId="{04F7B31C-D8C6-44DF-8C3D-0B53E2E0D3E4}" type="presOf" srcId="{7999E348-31FC-43A6-A639-504FF6081861}" destId="{D3F24D02-705A-4A8C-95A8-C26017B4A069}" srcOrd="0" destOrd="0" presId="urn:microsoft.com/office/officeart/2005/8/layout/hierarchy2"/>
    <dgm:cxn modelId="{2AB9C0E6-FEA7-4D99-90B8-1D7F0EE5D9ED}" type="presOf" srcId="{15D51606-AD23-4D57-A1E0-25AB4D733F2E}" destId="{4E5BA6ED-11E1-4AE5-817D-1EC55341BBB7}" srcOrd="0" destOrd="0" presId="urn:microsoft.com/office/officeart/2005/8/layout/hierarchy2"/>
    <dgm:cxn modelId="{DD566AF1-6771-4DBB-BDD7-0BCF5F18FCD4}" type="presOf" srcId="{3582375D-0198-4334-BDA2-4B96F93D9596}" destId="{2330EE3C-8884-41AC-8A23-0A5215E0D33E}" srcOrd="1" destOrd="0" presId="urn:microsoft.com/office/officeart/2005/8/layout/hierarchy2"/>
    <dgm:cxn modelId="{B9B0C97A-15A6-42A9-9E43-CE549362FC3B}" srcId="{01B54483-5D13-496A-9175-C5B654D7DBEC}" destId="{83333059-7C27-4FC8-B593-03C56B03F7A9}" srcOrd="1" destOrd="0" parTransId="{A0EAD9E9-AE3E-403C-B803-38DF2A3D7CFA}" sibTransId="{94B37162-9D39-4370-A610-FDC3074433DB}"/>
    <dgm:cxn modelId="{D04845FC-7F56-4CB7-B1DD-605D90EAD32F}" type="presOf" srcId="{15D51606-AD23-4D57-A1E0-25AB4D733F2E}" destId="{4E1E38C3-6D3B-423C-B5C1-0EA1EF19CB5F}" srcOrd="1" destOrd="0" presId="urn:microsoft.com/office/officeart/2005/8/layout/hierarchy2"/>
    <dgm:cxn modelId="{5CA5A366-9D08-4FBB-935C-DE9A2698BF6D}" type="presOf" srcId="{4B755699-D105-40DB-8C35-38998633E825}" destId="{1ED486AA-0B96-4E2D-AFD1-1E79A083A4F7}" srcOrd="1" destOrd="0" presId="urn:microsoft.com/office/officeart/2005/8/layout/hierarchy2"/>
    <dgm:cxn modelId="{3D6F492C-98DF-4A21-A59B-6918EB835F59}" type="presOf" srcId="{01B54483-5D13-496A-9175-C5B654D7DBEC}" destId="{20C9B010-6936-492D-ACD9-91E7D2E9AB83}" srcOrd="0" destOrd="0" presId="urn:microsoft.com/office/officeart/2005/8/layout/hierarchy2"/>
    <dgm:cxn modelId="{1BF3E8F7-251C-4422-A170-32AD1837C9A1}" type="presOf" srcId="{CAEDB8F0-3CE1-4189-80D5-A04A26621ECD}" destId="{B4C55C7D-17AB-4DFC-A44E-20695797F83B}" srcOrd="0" destOrd="0" presId="urn:microsoft.com/office/officeart/2005/8/layout/hierarchy2"/>
    <dgm:cxn modelId="{68BCBF89-FDAA-420D-8C9A-6DAC64867D7C}" type="presOf" srcId="{1F026655-EF16-4D25-AD53-38EDFCCD6CB8}" destId="{E643A400-BD0F-4654-92AC-07E77F473194}" srcOrd="0" destOrd="0" presId="urn:microsoft.com/office/officeart/2005/8/layout/hierarchy2"/>
    <dgm:cxn modelId="{86839422-05BA-48E3-A238-F3A62FB3B1A5}" type="presOf" srcId="{03C087F3-7739-48EB-B347-B7C0EA0D546C}" destId="{233C9952-7B50-483F-BF58-7EE05B5CCC60}" srcOrd="0" destOrd="0" presId="urn:microsoft.com/office/officeart/2005/8/layout/hierarchy2"/>
    <dgm:cxn modelId="{4F7A7567-D46C-4903-B557-980584AFC3F3}" srcId="{7999E348-31FC-43A6-A639-504FF6081861}" destId="{01B54483-5D13-496A-9175-C5B654D7DBEC}" srcOrd="0" destOrd="0" parTransId="{DC3FDBAE-31BF-48C2-8EEF-077024766B9E}" sibTransId="{A2A4CA31-82C0-467D-BBC4-E078AC73C0A3}"/>
    <dgm:cxn modelId="{F1D01494-5ED3-4212-9B75-6F0A43803913}" srcId="{01B54483-5D13-496A-9175-C5B654D7DBEC}" destId="{A35FEBCF-E1E1-4761-9BC8-E5BF12A7C804}" srcOrd="3" destOrd="0" parTransId="{3B60772F-AD5D-4A04-9A88-2C052DBF9856}" sibTransId="{9BB0BEE4-32BD-48D2-AA12-0F600977F889}"/>
    <dgm:cxn modelId="{62973311-2CF6-4471-8BBD-A48BCBB82B37}" type="presOf" srcId="{3582375D-0198-4334-BDA2-4B96F93D9596}" destId="{9DBB7B99-9BD2-45CD-B6E4-FC14F7286E2B}" srcOrd="0" destOrd="0" presId="urn:microsoft.com/office/officeart/2005/8/layout/hierarchy2"/>
    <dgm:cxn modelId="{C3983B86-C0EF-4D5C-AAAF-54BEED734E3D}" type="presOf" srcId="{4B755699-D105-40DB-8C35-38998633E825}" destId="{70D5E3DE-AB91-40EF-BBB7-49735CCFB473}" srcOrd="0" destOrd="0" presId="urn:microsoft.com/office/officeart/2005/8/layout/hierarchy2"/>
    <dgm:cxn modelId="{49BD224C-4C5D-45AC-9173-D71688BAF98B}" srcId="{01B54483-5D13-496A-9175-C5B654D7DBEC}" destId="{05E86733-9F4C-413E-BD51-42EB2942F1AE}" srcOrd="2" destOrd="0" parTransId="{70B5DE17-A249-409C-B739-8347FF23299A}" sibTransId="{1446D7E5-F96E-47E7-B60C-E2507ED464A3}"/>
    <dgm:cxn modelId="{31DBDDA8-4F87-4C4C-A6E8-7F84E9B3BEDB}" type="presOf" srcId="{A0EAD9E9-AE3E-403C-B803-38DF2A3D7CFA}" destId="{D9D13278-B35E-4ED3-832F-6083092A2633}" srcOrd="1" destOrd="0" presId="urn:microsoft.com/office/officeart/2005/8/layout/hierarchy2"/>
    <dgm:cxn modelId="{84DC057C-BA35-490F-BC2A-93ECC6BDD526}" type="presOf" srcId="{70B5DE17-A249-409C-B739-8347FF23299A}" destId="{45FEF426-FAA1-4193-8317-895CB3718C1D}" srcOrd="1" destOrd="0" presId="urn:microsoft.com/office/officeart/2005/8/layout/hierarchy2"/>
    <dgm:cxn modelId="{CB426896-0802-4AF7-9484-404ADC8F328B}" type="presOf" srcId="{3B60772F-AD5D-4A04-9A88-2C052DBF9856}" destId="{620BB541-B004-4C1C-81A4-68D27B144B16}" srcOrd="1" destOrd="0" presId="urn:microsoft.com/office/officeart/2005/8/layout/hierarchy2"/>
    <dgm:cxn modelId="{BF62D108-0430-4623-8984-B5D994CFA3F4}" type="presOf" srcId="{3B60772F-AD5D-4A04-9A88-2C052DBF9856}" destId="{DBC3DF63-1DF5-4952-A7B6-F9CA4FFFC654}" srcOrd="0" destOrd="0" presId="urn:microsoft.com/office/officeart/2005/8/layout/hierarchy2"/>
    <dgm:cxn modelId="{C7982FBF-C80D-495D-9326-808288735EA2}" type="presOf" srcId="{A35FEBCF-E1E1-4761-9BC8-E5BF12A7C804}" destId="{3100F014-1D30-43C4-A31C-1F097AD20D73}" srcOrd="0" destOrd="0" presId="urn:microsoft.com/office/officeart/2005/8/layout/hierarchy2"/>
    <dgm:cxn modelId="{5FEFF967-9814-4667-B1AB-2434880FC0B6}" srcId="{83333059-7C27-4FC8-B593-03C56B03F7A9}" destId="{03C087F3-7739-48EB-B347-B7C0EA0D546C}" srcOrd="0" destOrd="0" parTransId="{4B755699-D105-40DB-8C35-38998633E825}" sibTransId="{27F04E40-5494-4ADF-B369-96E308E9D633}"/>
    <dgm:cxn modelId="{312EF3D2-CBAE-4A4C-BA71-3C8FA22864C7}" type="presOf" srcId="{05E86733-9F4C-413E-BD51-42EB2942F1AE}" destId="{D5390432-86A5-447E-837F-B21365A8B43B}" srcOrd="0" destOrd="0" presId="urn:microsoft.com/office/officeart/2005/8/layout/hierarchy2"/>
    <dgm:cxn modelId="{75C8BD68-D0CA-4156-9AA7-022F018E8A38}" type="presParOf" srcId="{D3F24D02-705A-4A8C-95A8-C26017B4A069}" destId="{BF873C2A-4F11-48A5-9874-1B6909130766}" srcOrd="0" destOrd="0" presId="urn:microsoft.com/office/officeart/2005/8/layout/hierarchy2"/>
    <dgm:cxn modelId="{8A7AD9F5-0AD7-4DDD-B5F0-1E4DCDC5AF63}" type="presParOf" srcId="{BF873C2A-4F11-48A5-9874-1B6909130766}" destId="{20C9B010-6936-492D-ACD9-91E7D2E9AB83}" srcOrd="0" destOrd="0" presId="urn:microsoft.com/office/officeart/2005/8/layout/hierarchy2"/>
    <dgm:cxn modelId="{3BDBC1E6-BF77-420C-9CFB-E81AFBAE7631}" type="presParOf" srcId="{BF873C2A-4F11-48A5-9874-1B6909130766}" destId="{DBAEEF46-9DBF-4319-8DA0-2FEB15E47234}" srcOrd="1" destOrd="0" presId="urn:microsoft.com/office/officeart/2005/8/layout/hierarchy2"/>
    <dgm:cxn modelId="{F86F55BC-93A7-4344-94DB-451DFC830832}" type="presParOf" srcId="{DBAEEF46-9DBF-4319-8DA0-2FEB15E47234}" destId="{4E5BA6ED-11E1-4AE5-817D-1EC55341BBB7}" srcOrd="0" destOrd="0" presId="urn:microsoft.com/office/officeart/2005/8/layout/hierarchy2"/>
    <dgm:cxn modelId="{8BED2442-6667-4C40-AEDE-BE467E9A467B}" type="presParOf" srcId="{4E5BA6ED-11E1-4AE5-817D-1EC55341BBB7}" destId="{4E1E38C3-6D3B-423C-B5C1-0EA1EF19CB5F}" srcOrd="0" destOrd="0" presId="urn:microsoft.com/office/officeart/2005/8/layout/hierarchy2"/>
    <dgm:cxn modelId="{EBC81A05-CD58-4858-A2A0-1AAA1686E0EF}" type="presParOf" srcId="{DBAEEF46-9DBF-4319-8DA0-2FEB15E47234}" destId="{909F2D33-A19D-4AE1-9444-E8FE6EBDE5BD}" srcOrd="1" destOrd="0" presId="urn:microsoft.com/office/officeart/2005/8/layout/hierarchy2"/>
    <dgm:cxn modelId="{4166A122-F0C4-406E-A5D8-878793BA6FA0}" type="presParOf" srcId="{909F2D33-A19D-4AE1-9444-E8FE6EBDE5BD}" destId="{B4C55C7D-17AB-4DFC-A44E-20695797F83B}" srcOrd="0" destOrd="0" presId="urn:microsoft.com/office/officeart/2005/8/layout/hierarchy2"/>
    <dgm:cxn modelId="{15B2FB7A-3A72-4C67-BA3A-2FBDDF21FC0C}" type="presParOf" srcId="{909F2D33-A19D-4AE1-9444-E8FE6EBDE5BD}" destId="{F0D3DFE7-E9B3-406B-9126-E95E4A72D2A7}" srcOrd="1" destOrd="0" presId="urn:microsoft.com/office/officeart/2005/8/layout/hierarchy2"/>
    <dgm:cxn modelId="{3F71A1F0-0E7B-4C87-8CE1-2EC007C86CDD}" type="presParOf" srcId="{DBAEEF46-9DBF-4319-8DA0-2FEB15E47234}" destId="{56E85DD0-98BB-4EA7-A6EF-1D91A08C0777}" srcOrd="2" destOrd="0" presId="urn:microsoft.com/office/officeart/2005/8/layout/hierarchy2"/>
    <dgm:cxn modelId="{94820229-3EB3-4150-9D6C-D8BC2A1E6124}" type="presParOf" srcId="{56E85DD0-98BB-4EA7-A6EF-1D91A08C0777}" destId="{D9D13278-B35E-4ED3-832F-6083092A2633}" srcOrd="0" destOrd="0" presId="urn:microsoft.com/office/officeart/2005/8/layout/hierarchy2"/>
    <dgm:cxn modelId="{B9382C97-C5A5-4B30-AC5D-3C4FC23690C6}" type="presParOf" srcId="{DBAEEF46-9DBF-4319-8DA0-2FEB15E47234}" destId="{FFE23102-E456-4602-BEBD-BD0B07B68304}" srcOrd="3" destOrd="0" presId="urn:microsoft.com/office/officeart/2005/8/layout/hierarchy2"/>
    <dgm:cxn modelId="{736CF418-0033-4AA6-B1C6-8E471B61FAD9}" type="presParOf" srcId="{FFE23102-E456-4602-BEBD-BD0B07B68304}" destId="{E1E73A83-489B-4A44-96CC-96DE20C0D2C6}" srcOrd="0" destOrd="0" presId="urn:microsoft.com/office/officeart/2005/8/layout/hierarchy2"/>
    <dgm:cxn modelId="{3E77B877-DB4E-4A66-BEF6-D4CDFD6B40CB}" type="presParOf" srcId="{FFE23102-E456-4602-BEBD-BD0B07B68304}" destId="{8E226F8D-CC6A-4A21-86AF-4F1A3B8BBE15}" srcOrd="1" destOrd="0" presId="urn:microsoft.com/office/officeart/2005/8/layout/hierarchy2"/>
    <dgm:cxn modelId="{A2FCD775-38B3-4C41-BFEE-A22DDF178E38}" type="presParOf" srcId="{8E226F8D-CC6A-4A21-86AF-4F1A3B8BBE15}" destId="{70D5E3DE-AB91-40EF-BBB7-49735CCFB473}" srcOrd="0" destOrd="0" presId="urn:microsoft.com/office/officeart/2005/8/layout/hierarchy2"/>
    <dgm:cxn modelId="{B09FD053-DC5D-4216-A925-48C252955978}" type="presParOf" srcId="{70D5E3DE-AB91-40EF-BBB7-49735CCFB473}" destId="{1ED486AA-0B96-4E2D-AFD1-1E79A083A4F7}" srcOrd="0" destOrd="0" presId="urn:microsoft.com/office/officeart/2005/8/layout/hierarchy2"/>
    <dgm:cxn modelId="{BB599E02-485D-478D-A6E4-AEAD06870F1A}" type="presParOf" srcId="{8E226F8D-CC6A-4A21-86AF-4F1A3B8BBE15}" destId="{A45AA5ED-C2DA-47CE-AF7D-254BE19D46D8}" srcOrd="1" destOrd="0" presId="urn:microsoft.com/office/officeart/2005/8/layout/hierarchy2"/>
    <dgm:cxn modelId="{F0551D14-B016-4877-AD17-B505E1D222C7}" type="presParOf" srcId="{A45AA5ED-C2DA-47CE-AF7D-254BE19D46D8}" destId="{233C9952-7B50-483F-BF58-7EE05B5CCC60}" srcOrd="0" destOrd="0" presId="urn:microsoft.com/office/officeart/2005/8/layout/hierarchy2"/>
    <dgm:cxn modelId="{291A179A-8B09-470B-BAB6-59098FD0DE3D}" type="presParOf" srcId="{A45AA5ED-C2DA-47CE-AF7D-254BE19D46D8}" destId="{6C017338-98D0-463D-A66F-D1754D44C20D}" srcOrd="1" destOrd="0" presId="urn:microsoft.com/office/officeart/2005/8/layout/hierarchy2"/>
    <dgm:cxn modelId="{DB8BA830-926B-4E3F-A927-9E445453D3AB}" type="presParOf" srcId="{8E226F8D-CC6A-4A21-86AF-4F1A3B8BBE15}" destId="{9DBB7B99-9BD2-45CD-B6E4-FC14F7286E2B}" srcOrd="2" destOrd="0" presId="urn:microsoft.com/office/officeart/2005/8/layout/hierarchy2"/>
    <dgm:cxn modelId="{483B6872-DD07-4F2C-BCD1-F0ED5D94B237}" type="presParOf" srcId="{9DBB7B99-9BD2-45CD-B6E4-FC14F7286E2B}" destId="{2330EE3C-8884-41AC-8A23-0A5215E0D33E}" srcOrd="0" destOrd="0" presId="urn:microsoft.com/office/officeart/2005/8/layout/hierarchy2"/>
    <dgm:cxn modelId="{079830AF-0410-4DC5-897B-9686033A9CCF}" type="presParOf" srcId="{8E226F8D-CC6A-4A21-86AF-4F1A3B8BBE15}" destId="{51322105-36E2-47BA-9CD6-8C93B25537F7}" srcOrd="3" destOrd="0" presId="urn:microsoft.com/office/officeart/2005/8/layout/hierarchy2"/>
    <dgm:cxn modelId="{A96D91DE-F26B-49A9-A027-E1A225135889}" type="presParOf" srcId="{51322105-36E2-47BA-9CD6-8C93B25537F7}" destId="{E643A400-BD0F-4654-92AC-07E77F473194}" srcOrd="0" destOrd="0" presId="urn:microsoft.com/office/officeart/2005/8/layout/hierarchy2"/>
    <dgm:cxn modelId="{65E58C06-68FA-445C-A92A-08275965B82A}" type="presParOf" srcId="{51322105-36E2-47BA-9CD6-8C93B25537F7}" destId="{8B341400-1F0E-4FED-AE68-B5FFFA3C89CA}" srcOrd="1" destOrd="0" presId="urn:microsoft.com/office/officeart/2005/8/layout/hierarchy2"/>
    <dgm:cxn modelId="{F668DFDD-266C-4851-B5C1-24C107715553}" type="presParOf" srcId="{DBAEEF46-9DBF-4319-8DA0-2FEB15E47234}" destId="{AF398EB5-7FD7-4BB3-A9CC-2818048724A5}" srcOrd="4" destOrd="0" presId="urn:microsoft.com/office/officeart/2005/8/layout/hierarchy2"/>
    <dgm:cxn modelId="{A2FA47E0-8DB3-49CE-A335-A1988167B634}" type="presParOf" srcId="{AF398EB5-7FD7-4BB3-A9CC-2818048724A5}" destId="{45FEF426-FAA1-4193-8317-895CB3718C1D}" srcOrd="0" destOrd="0" presId="urn:microsoft.com/office/officeart/2005/8/layout/hierarchy2"/>
    <dgm:cxn modelId="{8E95A35F-D687-4D34-9A38-1B266EC5C62F}" type="presParOf" srcId="{DBAEEF46-9DBF-4319-8DA0-2FEB15E47234}" destId="{E30315BC-D07D-45F7-9FC8-E3124AFAEE48}" srcOrd="5" destOrd="0" presId="urn:microsoft.com/office/officeart/2005/8/layout/hierarchy2"/>
    <dgm:cxn modelId="{7710F014-AF4A-4CEA-A1FA-1EF7EAC2FCCB}" type="presParOf" srcId="{E30315BC-D07D-45F7-9FC8-E3124AFAEE48}" destId="{D5390432-86A5-447E-837F-B21365A8B43B}" srcOrd="0" destOrd="0" presId="urn:microsoft.com/office/officeart/2005/8/layout/hierarchy2"/>
    <dgm:cxn modelId="{55B1C96E-EDE2-47AF-8AFB-374B44E32A0B}" type="presParOf" srcId="{E30315BC-D07D-45F7-9FC8-E3124AFAEE48}" destId="{C9433A9F-177B-444E-9603-C874B49543C9}" srcOrd="1" destOrd="0" presId="urn:microsoft.com/office/officeart/2005/8/layout/hierarchy2"/>
    <dgm:cxn modelId="{9D5F52AF-50EE-40F4-A883-246D1527D227}" type="presParOf" srcId="{DBAEEF46-9DBF-4319-8DA0-2FEB15E47234}" destId="{DBC3DF63-1DF5-4952-A7B6-F9CA4FFFC654}" srcOrd="6" destOrd="0" presId="urn:microsoft.com/office/officeart/2005/8/layout/hierarchy2"/>
    <dgm:cxn modelId="{F9F6BC69-29DA-4B78-9311-0D0B0230BB21}" type="presParOf" srcId="{DBC3DF63-1DF5-4952-A7B6-F9CA4FFFC654}" destId="{620BB541-B004-4C1C-81A4-68D27B144B16}" srcOrd="0" destOrd="0" presId="urn:microsoft.com/office/officeart/2005/8/layout/hierarchy2"/>
    <dgm:cxn modelId="{1C1EA156-2143-4B64-85DD-97B0264E0908}" type="presParOf" srcId="{DBAEEF46-9DBF-4319-8DA0-2FEB15E47234}" destId="{92582EA8-B4E4-461E-93A3-320D8E9B2E6D}" srcOrd="7" destOrd="0" presId="urn:microsoft.com/office/officeart/2005/8/layout/hierarchy2"/>
    <dgm:cxn modelId="{9DDA19AD-8206-4648-BD8A-743635DF55E6}" type="presParOf" srcId="{92582EA8-B4E4-461E-93A3-320D8E9B2E6D}" destId="{3100F014-1D30-43C4-A31C-1F097AD20D73}" srcOrd="0" destOrd="0" presId="urn:microsoft.com/office/officeart/2005/8/layout/hierarchy2"/>
    <dgm:cxn modelId="{955A2328-4953-423D-8F0E-7C29E5402370}" type="presParOf" srcId="{92582EA8-B4E4-461E-93A3-320D8E9B2E6D}" destId="{9B0CBE0C-91FE-492F-B338-58DD3584C8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FA0F3E-B242-4AEF-BCA6-1C65985D37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29DD1-5413-4E80-A610-2CCFE3B23DC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PROTEINS</a:t>
          </a:r>
          <a:endParaRPr lang="en-US" dirty="0"/>
        </a:p>
      </dgm:t>
    </dgm:pt>
    <dgm:pt modelId="{7AC84BBB-930C-4F4D-9A92-F906B5C01320}" type="parTrans" cxnId="{ABDEAA07-1020-4D23-8C3C-52ED62C31538}">
      <dgm:prSet/>
      <dgm:spPr/>
      <dgm:t>
        <a:bodyPr/>
        <a:lstStyle/>
        <a:p>
          <a:endParaRPr lang="en-US"/>
        </a:p>
      </dgm:t>
    </dgm:pt>
    <dgm:pt modelId="{07C6E8A8-96AB-4A0D-B133-4956CE18BE31}" type="sibTrans" cxnId="{ABDEAA07-1020-4D23-8C3C-52ED62C31538}">
      <dgm:prSet/>
      <dgm:spPr/>
      <dgm:t>
        <a:bodyPr/>
        <a:lstStyle/>
        <a:p>
          <a:endParaRPr lang="en-US"/>
        </a:p>
      </dgm:t>
    </dgm:pt>
    <dgm:pt modelId="{58DFA659-DA83-42A1-A1C6-87BF32D813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B74771D8-5EFD-4E8C-9EA1-9E85986BF51E}" type="parTrans" cxnId="{D0A3DC6C-FC11-4F31-870E-4CC40C3CDEFF}">
      <dgm:prSet/>
      <dgm:spPr/>
      <dgm:t>
        <a:bodyPr/>
        <a:lstStyle/>
        <a:p>
          <a:endParaRPr lang="en-US"/>
        </a:p>
      </dgm:t>
    </dgm:pt>
    <dgm:pt modelId="{88D6F3AB-752C-4C68-B9A4-96D639244CF4}" type="sibTrans" cxnId="{D0A3DC6C-FC11-4F31-870E-4CC40C3CDEFF}">
      <dgm:prSet/>
      <dgm:spPr/>
      <dgm:t>
        <a:bodyPr/>
        <a:lstStyle/>
        <a:p>
          <a:endParaRPr lang="en-US"/>
        </a:p>
      </dgm:t>
    </dgm:pt>
    <dgm:pt modelId="{4D7A15BA-9CBE-4B2F-99CF-122D1F62651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COMPOSITION</a:t>
          </a:r>
          <a:endParaRPr lang="en-US" dirty="0"/>
        </a:p>
      </dgm:t>
    </dgm:pt>
    <dgm:pt modelId="{D497707C-36EE-4354-8C91-63CC213C16EF}" type="parTrans" cxnId="{F6F21D0C-363C-4011-8684-A68CF2AC68D8}">
      <dgm:prSet/>
      <dgm:spPr/>
      <dgm:t>
        <a:bodyPr/>
        <a:lstStyle/>
        <a:p>
          <a:endParaRPr lang="en-US"/>
        </a:p>
      </dgm:t>
    </dgm:pt>
    <dgm:pt modelId="{74F3753C-7834-4536-89D7-48E3E930964B}" type="sibTrans" cxnId="{F6F21D0C-363C-4011-8684-A68CF2AC68D8}">
      <dgm:prSet/>
      <dgm:spPr/>
      <dgm:t>
        <a:bodyPr/>
        <a:lstStyle/>
        <a:p>
          <a:endParaRPr lang="en-US"/>
        </a:p>
      </dgm:t>
    </dgm:pt>
    <dgm:pt modelId="{B0A5FBD8-FC11-493E-A3CC-5258FB93AF5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SHAPE &amp;SOLUBILITY</a:t>
          </a:r>
          <a:endParaRPr lang="en-US" dirty="0"/>
        </a:p>
      </dgm:t>
    </dgm:pt>
    <dgm:pt modelId="{11B650D0-B0C5-4A78-9D1A-E03F73E1B7B1}" type="parTrans" cxnId="{9F08CAE0-7F01-45A4-A814-B2CC16FF329D}">
      <dgm:prSet/>
      <dgm:spPr/>
      <dgm:t>
        <a:bodyPr/>
        <a:lstStyle/>
        <a:p>
          <a:endParaRPr lang="en-US"/>
        </a:p>
      </dgm:t>
    </dgm:pt>
    <dgm:pt modelId="{8D9C587E-4FCE-48F3-A238-58FE45F4DA08}" type="sibTrans" cxnId="{9F08CAE0-7F01-45A4-A814-B2CC16FF329D}">
      <dgm:prSet/>
      <dgm:spPr/>
      <dgm:t>
        <a:bodyPr/>
        <a:lstStyle/>
        <a:p>
          <a:endParaRPr lang="en-US"/>
        </a:p>
      </dgm:t>
    </dgm:pt>
    <dgm:pt modelId="{AEB66BD4-E603-41D0-88A5-BA6D69C5B321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FUNCTION</a:t>
          </a:r>
          <a:endParaRPr lang="en-US" dirty="0"/>
        </a:p>
      </dgm:t>
    </dgm:pt>
    <dgm:pt modelId="{F679B158-776A-4F6F-BF64-347310FFABBE}" type="parTrans" cxnId="{3175BF70-0D62-490D-A109-48BA77DF81A7}">
      <dgm:prSet/>
      <dgm:spPr/>
      <dgm:t>
        <a:bodyPr/>
        <a:lstStyle/>
        <a:p>
          <a:endParaRPr lang="en-US"/>
        </a:p>
      </dgm:t>
    </dgm:pt>
    <dgm:pt modelId="{80012134-D8F7-4C25-BF79-65D38433D212}" type="sibTrans" cxnId="{3175BF70-0D62-490D-A109-48BA77DF81A7}">
      <dgm:prSet/>
      <dgm:spPr/>
      <dgm:t>
        <a:bodyPr/>
        <a:lstStyle/>
        <a:p>
          <a:endParaRPr lang="en-US"/>
        </a:p>
      </dgm:t>
    </dgm:pt>
    <dgm:pt modelId="{32A1ECA3-96CE-4823-9DDC-7E768A512126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NUTRITIONAL</a:t>
          </a:r>
        </a:p>
        <a:p>
          <a:r>
            <a:rPr lang="en-US" dirty="0" smtClean="0"/>
            <a:t>BASIS</a:t>
          </a:r>
          <a:endParaRPr lang="en-US" dirty="0"/>
        </a:p>
      </dgm:t>
    </dgm:pt>
    <dgm:pt modelId="{C8C602E0-B8C8-4E5B-8BBD-DA6DF5A5D169}" type="parTrans" cxnId="{FA0648A4-36A4-4191-BFF9-E4EA7AEE06B0}">
      <dgm:prSet/>
      <dgm:spPr/>
      <dgm:t>
        <a:bodyPr/>
        <a:lstStyle/>
        <a:p>
          <a:endParaRPr lang="en-US"/>
        </a:p>
      </dgm:t>
    </dgm:pt>
    <dgm:pt modelId="{B73CF7FE-C15E-437C-A7AF-78DFDA497C74}" type="sibTrans" cxnId="{FA0648A4-36A4-4191-BFF9-E4EA7AEE06B0}">
      <dgm:prSet/>
      <dgm:spPr/>
      <dgm:t>
        <a:bodyPr/>
        <a:lstStyle/>
        <a:p>
          <a:endParaRPr lang="en-US"/>
        </a:p>
      </dgm:t>
    </dgm:pt>
    <dgm:pt modelId="{6CBBEF5E-8F07-4588-9B0B-83660D498EE3}" type="pres">
      <dgm:prSet presAssocID="{D2FA0F3E-B242-4AEF-BCA6-1C65985D37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B61A5-65CF-4FC1-9A55-03F74F1D77BC}" type="pres">
      <dgm:prSet presAssocID="{59F29DD1-5413-4E80-A610-2CCFE3B23DCA}" presName="root1" presStyleCnt="0"/>
      <dgm:spPr/>
    </dgm:pt>
    <dgm:pt modelId="{895A1A0A-8633-416D-BAE3-23D7B2F9C5D3}" type="pres">
      <dgm:prSet presAssocID="{59F29DD1-5413-4E80-A610-2CCFE3B23D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29306-527F-4BC6-80B9-F0AFA8BC535A}" type="pres">
      <dgm:prSet presAssocID="{59F29DD1-5413-4E80-A610-2CCFE3B23DCA}" presName="level2hierChild" presStyleCnt="0"/>
      <dgm:spPr/>
    </dgm:pt>
    <dgm:pt modelId="{022C4838-5F6A-455E-BB51-DF1ED89A3FC0}" type="pres">
      <dgm:prSet presAssocID="{B74771D8-5EFD-4E8C-9EA1-9E85986BF51E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8A092982-D74C-4B32-A928-595F819CBEFA}" type="pres">
      <dgm:prSet presAssocID="{B74771D8-5EFD-4E8C-9EA1-9E85986BF51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B85D0A0-821E-42B4-8920-6DF372900B32}" type="pres">
      <dgm:prSet presAssocID="{58DFA659-DA83-42A1-A1C6-87BF32D813E0}" presName="root2" presStyleCnt="0"/>
      <dgm:spPr/>
    </dgm:pt>
    <dgm:pt modelId="{2241DED7-93EF-4A79-AC50-C1B4EF8DE1AC}" type="pres">
      <dgm:prSet presAssocID="{58DFA659-DA83-42A1-A1C6-87BF32D813E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5E1329-11CC-43A9-8928-9B010A648C71}" type="pres">
      <dgm:prSet presAssocID="{58DFA659-DA83-42A1-A1C6-87BF32D813E0}" presName="level3hierChild" presStyleCnt="0"/>
      <dgm:spPr/>
    </dgm:pt>
    <dgm:pt modelId="{E430FFC9-04AD-4A1E-9F86-0DFEE72127C5}" type="pres">
      <dgm:prSet presAssocID="{F679B158-776A-4F6F-BF64-347310FFABB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E1992CC-1A38-469E-9466-0FE49D6D1F9E}" type="pres">
      <dgm:prSet presAssocID="{F679B158-776A-4F6F-BF64-347310FFABB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591FB19-2FDA-4997-A9AA-7A031F243845}" type="pres">
      <dgm:prSet presAssocID="{AEB66BD4-E603-41D0-88A5-BA6D69C5B321}" presName="root2" presStyleCnt="0"/>
      <dgm:spPr/>
    </dgm:pt>
    <dgm:pt modelId="{56DADC59-F0FE-49B6-A447-7CC5EF12FA0C}" type="pres">
      <dgm:prSet presAssocID="{AEB66BD4-E603-41D0-88A5-BA6D69C5B32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6767B-D47A-4083-9E2A-EC8C5E757468}" type="pres">
      <dgm:prSet presAssocID="{AEB66BD4-E603-41D0-88A5-BA6D69C5B321}" presName="level3hierChild" presStyleCnt="0"/>
      <dgm:spPr/>
    </dgm:pt>
    <dgm:pt modelId="{0F37587D-71E9-44B6-B3D0-3DB7BE14F46D}" type="pres">
      <dgm:prSet presAssocID="{11B650D0-B0C5-4A78-9D1A-E03F73E1B7B1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4E3FC3A8-12C3-40A5-BFD7-EA3D7443E9C2}" type="pres">
      <dgm:prSet presAssocID="{11B650D0-B0C5-4A78-9D1A-E03F73E1B7B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EDC436F-3832-407C-9F3F-3E03D508FFE3}" type="pres">
      <dgm:prSet presAssocID="{B0A5FBD8-FC11-493E-A3CC-5258FB93AF59}" presName="root2" presStyleCnt="0"/>
      <dgm:spPr/>
    </dgm:pt>
    <dgm:pt modelId="{229C867A-1C1E-4862-B16D-719E9B1D1A04}" type="pres">
      <dgm:prSet presAssocID="{B0A5FBD8-FC11-493E-A3CC-5258FB93AF5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44ADEF-E450-4E2D-BBCF-8684B3854188}" type="pres">
      <dgm:prSet presAssocID="{B0A5FBD8-FC11-493E-A3CC-5258FB93AF59}" presName="level3hierChild" presStyleCnt="0"/>
      <dgm:spPr/>
    </dgm:pt>
    <dgm:pt modelId="{98209229-D587-4159-9C05-564156F8844E}" type="pres">
      <dgm:prSet presAssocID="{D497707C-36EE-4354-8C91-63CC213C16E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5D5F4B4A-6BA6-4A73-B590-9D890E57A8B0}" type="pres">
      <dgm:prSet presAssocID="{D497707C-36EE-4354-8C91-63CC213C16E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8A1305-376D-467A-9537-E6A6171A1327}" type="pres">
      <dgm:prSet presAssocID="{4D7A15BA-9CBE-4B2F-99CF-122D1F626510}" presName="root2" presStyleCnt="0"/>
      <dgm:spPr/>
    </dgm:pt>
    <dgm:pt modelId="{C63B1D1F-B11C-46FB-8536-01297D40E8B8}" type="pres">
      <dgm:prSet presAssocID="{4D7A15BA-9CBE-4B2F-99CF-122D1F62651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84C43A-8BF5-484B-89BB-12560366A145}" type="pres">
      <dgm:prSet presAssocID="{4D7A15BA-9CBE-4B2F-99CF-122D1F626510}" presName="level3hierChild" presStyleCnt="0"/>
      <dgm:spPr/>
    </dgm:pt>
    <dgm:pt modelId="{79CF45F0-D602-4624-A916-5366AF94D2A6}" type="pres">
      <dgm:prSet presAssocID="{C8C602E0-B8C8-4E5B-8BBD-DA6DF5A5D169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18E56F9B-FC85-49F5-9E53-CAA08A2989A3}" type="pres">
      <dgm:prSet presAssocID="{C8C602E0-B8C8-4E5B-8BBD-DA6DF5A5D16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A6A717A-21BF-4F16-9A4D-13DED2781DEF}" type="pres">
      <dgm:prSet presAssocID="{32A1ECA3-96CE-4823-9DDC-7E768A512126}" presName="root2" presStyleCnt="0"/>
      <dgm:spPr/>
    </dgm:pt>
    <dgm:pt modelId="{2EF4A189-A5C5-4930-AB55-3472C1078C9D}" type="pres">
      <dgm:prSet presAssocID="{32A1ECA3-96CE-4823-9DDC-7E768A51212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141A7-DAE0-4661-A61E-DE2B80AFD73F}" type="pres">
      <dgm:prSet presAssocID="{32A1ECA3-96CE-4823-9DDC-7E768A512126}" presName="level3hierChild" presStyleCnt="0"/>
      <dgm:spPr/>
    </dgm:pt>
  </dgm:ptLst>
  <dgm:cxnLst>
    <dgm:cxn modelId="{7431673F-1A47-4E92-90BD-EAC8E7F39E53}" type="presOf" srcId="{11B650D0-B0C5-4A78-9D1A-E03F73E1B7B1}" destId="{0F37587D-71E9-44B6-B3D0-3DB7BE14F46D}" srcOrd="0" destOrd="0" presId="urn:microsoft.com/office/officeart/2008/layout/HorizontalMultiLevelHierarchy"/>
    <dgm:cxn modelId="{6F75A2B5-25E2-48B6-9D43-C0F6420726EF}" type="presOf" srcId="{59F29DD1-5413-4E80-A610-2CCFE3B23DCA}" destId="{895A1A0A-8633-416D-BAE3-23D7B2F9C5D3}" srcOrd="0" destOrd="0" presId="urn:microsoft.com/office/officeart/2008/layout/HorizontalMultiLevelHierarchy"/>
    <dgm:cxn modelId="{9C45E41B-B6E7-44F5-806E-F13E6ECAD749}" type="presOf" srcId="{B74771D8-5EFD-4E8C-9EA1-9E85986BF51E}" destId="{8A092982-D74C-4B32-A928-595F819CBEFA}" srcOrd="1" destOrd="0" presId="urn:microsoft.com/office/officeart/2008/layout/HorizontalMultiLevelHierarchy"/>
    <dgm:cxn modelId="{FA0648A4-36A4-4191-BFF9-E4EA7AEE06B0}" srcId="{59F29DD1-5413-4E80-A610-2CCFE3B23DCA}" destId="{32A1ECA3-96CE-4823-9DDC-7E768A512126}" srcOrd="4" destOrd="0" parTransId="{C8C602E0-B8C8-4E5B-8BBD-DA6DF5A5D169}" sibTransId="{B73CF7FE-C15E-437C-A7AF-78DFDA497C74}"/>
    <dgm:cxn modelId="{7AA75DB6-265F-45C5-AEAF-C24742348D5B}" type="presOf" srcId="{58DFA659-DA83-42A1-A1C6-87BF32D813E0}" destId="{2241DED7-93EF-4A79-AC50-C1B4EF8DE1AC}" srcOrd="0" destOrd="0" presId="urn:microsoft.com/office/officeart/2008/layout/HorizontalMultiLevelHierarchy"/>
    <dgm:cxn modelId="{B86FD6B3-19F7-4A09-A02A-3BC1BB16684C}" type="presOf" srcId="{32A1ECA3-96CE-4823-9DDC-7E768A512126}" destId="{2EF4A189-A5C5-4930-AB55-3472C1078C9D}" srcOrd="0" destOrd="0" presId="urn:microsoft.com/office/officeart/2008/layout/HorizontalMultiLevelHierarchy"/>
    <dgm:cxn modelId="{ABDEAA07-1020-4D23-8C3C-52ED62C31538}" srcId="{D2FA0F3E-B242-4AEF-BCA6-1C65985D370B}" destId="{59F29DD1-5413-4E80-A610-2CCFE3B23DCA}" srcOrd="0" destOrd="0" parTransId="{7AC84BBB-930C-4F4D-9A92-F906B5C01320}" sibTransId="{07C6E8A8-96AB-4A0D-B133-4956CE18BE31}"/>
    <dgm:cxn modelId="{3F76FEB2-C433-4A81-8F72-D1A6ACDA5749}" type="presOf" srcId="{B0A5FBD8-FC11-493E-A3CC-5258FB93AF59}" destId="{229C867A-1C1E-4862-B16D-719E9B1D1A04}" srcOrd="0" destOrd="0" presId="urn:microsoft.com/office/officeart/2008/layout/HorizontalMultiLevelHierarchy"/>
    <dgm:cxn modelId="{AD8EEAA9-D585-4CD1-987C-2D0878C256FD}" type="presOf" srcId="{B74771D8-5EFD-4E8C-9EA1-9E85986BF51E}" destId="{022C4838-5F6A-455E-BB51-DF1ED89A3FC0}" srcOrd="0" destOrd="0" presId="urn:microsoft.com/office/officeart/2008/layout/HorizontalMultiLevelHierarchy"/>
    <dgm:cxn modelId="{D39BB96D-C2AB-48B0-84F4-E7FBDF1B71DB}" type="presOf" srcId="{F679B158-776A-4F6F-BF64-347310FFABBE}" destId="{0E1992CC-1A38-469E-9466-0FE49D6D1F9E}" srcOrd="1" destOrd="0" presId="urn:microsoft.com/office/officeart/2008/layout/HorizontalMultiLevelHierarchy"/>
    <dgm:cxn modelId="{479AD934-4880-4AE4-9CAF-CAF392230080}" type="presOf" srcId="{D497707C-36EE-4354-8C91-63CC213C16EF}" destId="{98209229-D587-4159-9C05-564156F8844E}" srcOrd="0" destOrd="0" presId="urn:microsoft.com/office/officeart/2008/layout/HorizontalMultiLevelHierarchy"/>
    <dgm:cxn modelId="{F6F21D0C-363C-4011-8684-A68CF2AC68D8}" srcId="{59F29DD1-5413-4E80-A610-2CCFE3B23DCA}" destId="{4D7A15BA-9CBE-4B2F-99CF-122D1F626510}" srcOrd="3" destOrd="0" parTransId="{D497707C-36EE-4354-8C91-63CC213C16EF}" sibTransId="{74F3753C-7834-4536-89D7-48E3E930964B}"/>
    <dgm:cxn modelId="{9E7042BE-4961-4218-AE69-24969F44A586}" type="presOf" srcId="{F679B158-776A-4F6F-BF64-347310FFABBE}" destId="{E430FFC9-04AD-4A1E-9F86-0DFEE72127C5}" srcOrd="0" destOrd="0" presId="urn:microsoft.com/office/officeart/2008/layout/HorizontalMultiLevelHierarchy"/>
    <dgm:cxn modelId="{E1423A45-352C-44B7-B9B3-680B317F06DC}" type="presOf" srcId="{D497707C-36EE-4354-8C91-63CC213C16EF}" destId="{5D5F4B4A-6BA6-4A73-B590-9D890E57A8B0}" srcOrd="1" destOrd="0" presId="urn:microsoft.com/office/officeart/2008/layout/HorizontalMultiLevelHierarchy"/>
    <dgm:cxn modelId="{6FACC877-07BF-48D8-A112-DFC5379D55E0}" type="presOf" srcId="{4D7A15BA-9CBE-4B2F-99CF-122D1F626510}" destId="{C63B1D1F-B11C-46FB-8536-01297D40E8B8}" srcOrd="0" destOrd="0" presId="urn:microsoft.com/office/officeart/2008/layout/HorizontalMultiLevelHierarchy"/>
    <dgm:cxn modelId="{3F6E29DF-5B08-48EE-854F-6EB868888A1F}" type="presOf" srcId="{C8C602E0-B8C8-4E5B-8BBD-DA6DF5A5D169}" destId="{79CF45F0-D602-4624-A916-5366AF94D2A6}" srcOrd="0" destOrd="0" presId="urn:microsoft.com/office/officeart/2008/layout/HorizontalMultiLevelHierarchy"/>
    <dgm:cxn modelId="{6F0E36DE-34BF-4D0E-8DBC-E8E2B1261A1A}" type="presOf" srcId="{D2FA0F3E-B242-4AEF-BCA6-1C65985D370B}" destId="{6CBBEF5E-8F07-4588-9B0B-83660D498EE3}" srcOrd="0" destOrd="0" presId="urn:microsoft.com/office/officeart/2008/layout/HorizontalMultiLevelHierarchy"/>
    <dgm:cxn modelId="{C13F36E7-B2B7-4A5A-8A78-81D298C6B393}" type="presOf" srcId="{C8C602E0-B8C8-4E5B-8BBD-DA6DF5A5D169}" destId="{18E56F9B-FC85-49F5-9E53-CAA08A2989A3}" srcOrd="1" destOrd="0" presId="urn:microsoft.com/office/officeart/2008/layout/HorizontalMultiLevelHierarchy"/>
    <dgm:cxn modelId="{9F08CAE0-7F01-45A4-A814-B2CC16FF329D}" srcId="{59F29DD1-5413-4E80-A610-2CCFE3B23DCA}" destId="{B0A5FBD8-FC11-493E-A3CC-5258FB93AF59}" srcOrd="2" destOrd="0" parTransId="{11B650D0-B0C5-4A78-9D1A-E03F73E1B7B1}" sibTransId="{8D9C587E-4FCE-48F3-A238-58FE45F4DA08}"/>
    <dgm:cxn modelId="{D0A3DC6C-FC11-4F31-870E-4CC40C3CDEFF}" srcId="{59F29DD1-5413-4E80-A610-2CCFE3B23DCA}" destId="{58DFA659-DA83-42A1-A1C6-87BF32D813E0}" srcOrd="0" destOrd="0" parTransId="{B74771D8-5EFD-4E8C-9EA1-9E85986BF51E}" sibTransId="{88D6F3AB-752C-4C68-B9A4-96D639244CF4}"/>
    <dgm:cxn modelId="{B756FF6E-3186-4DBB-8B24-097FFCD7A539}" type="presOf" srcId="{11B650D0-B0C5-4A78-9D1A-E03F73E1B7B1}" destId="{4E3FC3A8-12C3-40A5-BFD7-EA3D7443E9C2}" srcOrd="1" destOrd="0" presId="urn:microsoft.com/office/officeart/2008/layout/HorizontalMultiLevelHierarchy"/>
    <dgm:cxn modelId="{3175BF70-0D62-490D-A109-48BA77DF81A7}" srcId="{59F29DD1-5413-4E80-A610-2CCFE3B23DCA}" destId="{AEB66BD4-E603-41D0-88A5-BA6D69C5B321}" srcOrd="1" destOrd="0" parTransId="{F679B158-776A-4F6F-BF64-347310FFABBE}" sibTransId="{80012134-D8F7-4C25-BF79-65D38433D212}"/>
    <dgm:cxn modelId="{3AD87559-46D5-4A47-8125-11314901A2AE}" type="presOf" srcId="{AEB66BD4-E603-41D0-88A5-BA6D69C5B321}" destId="{56DADC59-F0FE-49B6-A447-7CC5EF12FA0C}" srcOrd="0" destOrd="0" presId="urn:microsoft.com/office/officeart/2008/layout/HorizontalMultiLevelHierarchy"/>
    <dgm:cxn modelId="{6BF5848E-AFA8-4809-A1EA-7F39F144E404}" type="presParOf" srcId="{6CBBEF5E-8F07-4588-9B0B-83660D498EE3}" destId="{731B61A5-65CF-4FC1-9A55-03F74F1D77BC}" srcOrd="0" destOrd="0" presId="urn:microsoft.com/office/officeart/2008/layout/HorizontalMultiLevelHierarchy"/>
    <dgm:cxn modelId="{3907DD8A-E963-4119-BF21-34908613CE9F}" type="presParOf" srcId="{731B61A5-65CF-4FC1-9A55-03F74F1D77BC}" destId="{895A1A0A-8633-416D-BAE3-23D7B2F9C5D3}" srcOrd="0" destOrd="0" presId="urn:microsoft.com/office/officeart/2008/layout/HorizontalMultiLevelHierarchy"/>
    <dgm:cxn modelId="{146704D1-D691-467D-9FF0-E2C372C0E47F}" type="presParOf" srcId="{731B61A5-65CF-4FC1-9A55-03F74F1D77BC}" destId="{04D29306-527F-4BC6-80B9-F0AFA8BC535A}" srcOrd="1" destOrd="0" presId="urn:microsoft.com/office/officeart/2008/layout/HorizontalMultiLevelHierarchy"/>
    <dgm:cxn modelId="{87149207-C710-4274-9A5A-74B3F572AECB}" type="presParOf" srcId="{04D29306-527F-4BC6-80B9-F0AFA8BC535A}" destId="{022C4838-5F6A-455E-BB51-DF1ED89A3FC0}" srcOrd="0" destOrd="0" presId="urn:microsoft.com/office/officeart/2008/layout/HorizontalMultiLevelHierarchy"/>
    <dgm:cxn modelId="{1450F7C1-8CE6-4894-AA0A-EB711982D102}" type="presParOf" srcId="{022C4838-5F6A-455E-BB51-DF1ED89A3FC0}" destId="{8A092982-D74C-4B32-A928-595F819CBEFA}" srcOrd="0" destOrd="0" presId="urn:microsoft.com/office/officeart/2008/layout/HorizontalMultiLevelHierarchy"/>
    <dgm:cxn modelId="{03B99DC8-6DD1-41F1-AF4C-47CF47F55AAD}" type="presParOf" srcId="{04D29306-527F-4BC6-80B9-F0AFA8BC535A}" destId="{CB85D0A0-821E-42B4-8920-6DF372900B32}" srcOrd="1" destOrd="0" presId="urn:microsoft.com/office/officeart/2008/layout/HorizontalMultiLevelHierarchy"/>
    <dgm:cxn modelId="{3266DF19-14FD-493D-8AE1-120944AAFB83}" type="presParOf" srcId="{CB85D0A0-821E-42B4-8920-6DF372900B32}" destId="{2241DED7-93EF-4A79-AC50-C1B4EF8DE1AC}" srcOrd="0" destOrd="0" presId="urn:microsoft.com/office/officeart/2008/layout/HorizontalMultiLevelHierarchy"/>
    <dgm:cxn modelId="{937A7F22-E3C2-440F-82D1-C343E248F556}" type="presParOf" srcId="{CB85D0A0-821E-42B4-8920-6DF372900B32}" destId="{EA5E1329-11CC-43A9-8928-9B010A648C71}" srcOrd="1" destOrd="0" presId="urn:microsoft.com/office/officeart/2008/layout/HorizontalMultiLevelHierarchy"/>
    <dgm:cxn modelId="{09230077-A004-4898-97A0-0F6BA399DFFC}" type="presParOf" srcId="{04D29306-527F-4BC6-80B9-F0AFA8BC535A}" destId="{E430FFC9-04AD-4A1E-9F86-0DFEE72127C5}" srcOrd="2" destOrd="0" presId="urn:microsoft.com/office/officeart/2008/layout/HorizontalMultiLevelHierarchy"/>
    <dgm:cxn modelId="{18EB9041-49AB-439D-B8C4-619373A485A2}" type="presParOf" srcId="{E430FFC9-04AD-4A1E-9F86-0DFEE72127C5}" destId="{0E1992CC-1A38-469E-9466-0FE49D6D1F9E}" srcOrd="0" destOrd="0" presId="urn:microsoft.com/office/officeart/2008/layout/HorizontalMultiLevelHierarchy"/>
    <dgm:cxn modelId="{4C6625AD-2BF4-4870-BE95-170C4A50B9F4}" type="presParOf" srcId="{04D29306-527F-4BC6-80B9-F0AFA8BC535A}" destId="{8591FB19-2FDA-4997-A9AA-7A031F243845}" srcOrd="3" destOrd="0" presId="urn:microsoft.com/office/officeart/2008/layout/HorizontalMultiLevelHierarchy"/>
    <dgm:cxn modelId="{C44E84E1-0E7C-4B27-8402-CF103001ECA1}" type="presParOf" srcId="{8591FB19-2FDA-4997-A9AA-7A031F243845}" destId="{56DADC59-F0FE-49B6-A447-7CC5EF12FA0C}" srcOrd="0" destOrd="0" presId="urn:microsoft.com/office/officeart/2008/layout/HorizontalMultiLevelHierarchy"/>
    <dgm:cxn modelId="{3AC128B2-8A86-43E4-B124-E29BA400B253}" type="presParOf" srcId="{8591FB19-2FDA-4997-A9AA-7A031F243845}" destId="{0AC6767B-D47A-4083-9E2A-EC8C5E757468}" srcOrd="1" destOrd="0" presId="urn:microsoft.com/office/officeart/2008/layout/HorizontalMultiLevelHierarchy"/>
    <dgm:cxn modelId="{91E7A50A-D2AB-4143-A637-9AB2E1BE33A5}" type="presParOf" srcId="{04D29306-527F-4BC6-80B9-F0AFA8BC535A}" destId="{0F37587D-71E9-44B6-B3D0-3DB7BE14F46D}" srcOrd="4" destOrd="0" presId="urn:microsoft.com/office/officeart/2008/layout/HorizontalMultiLevelHierarchy"/>
    <dgm:cxn modelId="{68061885-B704-47AD-8E04-644C99F2306C}" type="presParOf" srcId="{0F37587D-71E9-44B6-B3D0-3DB7BE14F46D}" destId="{4E3FC3A8-12C3-40A5-BFD7-EA3D7443E9C2}" srcOrd="0" destOrd="0" presId="urn:microsoft.com/office/officeart/2008/layout/HorizontalMultiLevelHierarchy"/>
    <dgm:cxn modelId="{96AEBC96-52CA-4A5C-B5BC-B70394E3B23A}" type="presParOf" srcId="{04D29306-527F-4BC6-80B9-F0AFA8BC535A}" destId="{1EDC436F-3832-407C-9F3F-3E03D508FFE3}" srcOrd="5" destOrd="0" presId="urn:microsoft.com/office/officeart/2008/layout/HorizontalMultiLevelHierarchy"/>
    <dgm:cxn modelId="{3DFEF023-E9BB-47AF-A66F-71B2F153CF8A}" type="presParOf" srcId="{1EDC436F-3832-407C-9F3F-3E03D508FFE3}" destId="{229C867A-1C1E-4862-B16D-719E9B1D1A04}" srcOrd="0" destOrd="0" presId="urn:microsoft.com/office/officeart/2008/layout/HorizontalMultiLevelHierarchy"/>
    <dgm:cxn modelId="{53CFE383-FB88-4CA4-B693-5D12509A243B}" type="presParOf" srcId="{1EDC436F-3832-407C-9F3F-3E03D508FFE3}" destId="{0244ADEF-E450-4E2D-BBCF-8684B3854188}" srcOrd="1" destOrd="0" presId="urn:microsoft.com/office/officeart/2008/layout/HorizontalMultiLevelHierarchy"/>
    <dgm:cxn modelId="{BB9EDB3E-E28A-49BB-A383-E212A893409B}" type="presParOf" srcId="{04D29306-527F-4BC6-80B9-F0AFA8BC535A}" destId="{98209229-D587-4159-9C05-564156F8844E}" srcOrd="6" destOrd="0" presId="urn:microsoft.com/office/officeart/2008/layout/HorizontalMultiLevelHierarchy"/>
    <dgm:cxn modelId="{FB905EB0-06D6-4DD4-B218-0FDD02B4B00C}" type="presParOf" srcId="{98209229-D587-4159-9C05-564156F8844E}" destId="{5D5F4B4A-6BA6-4A73-B590-9D890E57A8B0}" srcOrd="0" destOrd="0" presId="urn:microsoft.com/office/officeart/2008/layout/HorizontalMultiLevelHierarchy"/>
    <dgm:cxn modelId="{72BEFC05-7548-49DC-9B69-7F6BEBABE78F}" type="presParOf" srcId="{04D29306-527F-4BC6-80B9-F0AFA8BC535A}" destId="{3A8A1305-376D-467A-9537-E6A6171A1327}" srcOrd="7" destOrd="0" presId="urn:microsoft.com/office/officeart/2008/layout/HorizontalMultiLevelHierarchy"/>
    <dgm:cxn modelId="{4656992E-0093-4470-ACEA-FB9776FD6B94}" type="presParOf" srcId="{3A8A1305-376D-467A-9537-E6A6171A1327}" destId="{C63B1D1F-B11C-46FB-8536-01297D40E8B8}" srcOrd="0" destOrd="0" presId="urn:microsoft.com/office/officeart/2008/layout/HorizontalMultiLevelHierarchy"/>
    <dgm:cxn modelId="{B6AB420F-5573-454C-B8D7-6BED88EF47FE}" type="presParOf" srcId="{3A8A1305-376D-467A-9537-E6A6171A1327}" destId="{F884C43A-8BF5-484B-89BB-12560366A145}" srcOrd="1" destOrd="0" presId="urn:microsoft.com/office/officeart/2008/layout/HorizontalMultiLevelHierarchy"/>
    <dgm:cxn modelId="{2C3DD5AF-2157-49A1-AF62-84DD7F30625C}" type="presParOf" srcId="{04D29306-527F-4BC6-80B9-F0AFA8BC535A}" destId="{79CF45F0-D602-4624-A916-5366AF94D2A6}" srcOrd="8" destOrd="0" presId="urn:microsoft.com/office/officeart/2008/layout/HorizontalMultiLevelHierarchy"/>
    <dgm:cxn modelId="{A9B9E787-3493-4A3C-86C7-E77F1EF229B3}" type="presParOf" srcId="{79CF45F0-D602-4624-A916-5366AF94D2A6}" destId="{18E56F9B-FC85-49F5-9E53-CAA08A2989A3}" srcOrd="0" destOrd="0" presId="urn:microsoft.com/office/officeart/2008/layout/HorizontalMultiLevelHierarchy"/>
    <dgm:cxn modelId="{DB376762-142F-490D-AE69-992983E33FC8}" type="presParOf" srcId="{04D29306-527F-4BC6-80B9-F0AFA8BC535A}" destId="{DA6A717A-21BF-4F16-9A4D-13DED2781DEF}" srcOrd="9" destOrd="0" presId="urn:microsoft.com/office/officeart/2008/layout/HorizontalMultiLevelHierarchy"/>
    <dgm:cxn modelId="{40BE2D25-1EAB-4204-A88E-74A1C0943F85}" type="presParOf" srcId="{DA6A717A-21BF-4F16-9A4D-13DED2781DEF}" destId="{2EF4A189-A5C5-4930-AB55-3472C1078C9D}" srcOrd="0" destOrd="0" presId="urn:microsoft.com/office/officeart/2008/layout/HorizontalMultiLevelHierarchy"/>
    <dgm:cxn modelId="{89C227C5-6EF4-413C-BD4B-24C2CA94BB71}" type="presParOf" srcId="{DA6A717A-21BF-4F16-9A4D-13DED2781DEF}" destId="{ABE141A7-DAE0-4661-A61E-DE2B80AFD7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E1F68A-E653-48CF-8210-5EA501F1429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2CF45-8195-4528-B68D-7B0BF78354B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PROTEINS</a:t>
          </a:r>
          <a:endParaRPr lang="en-US" dirty="0"/>
        </a:p>
      </dgm:t>
    </dgm:pt>
    <dgm:pt modelId="{5D844BFE-3730-4481-971E-76F4B12F1292}" type="parTrans" cxnId="{D3B4908D-8EA3-4971-8E50-CCC477199403}">
      <dgm:prSet/>
      <dgm:spPr/>
      <dgm:t>
        <a:bodyPr/>
        <a:lstStyle/>
        <a:p>
          <a:endParaRPr lang="en-US"/>
        </a:p>
      </dgm:t>
    </dgm:pt>
    <dgm:pt modelId="{A40065FE-A283-402A-A04F-6CD380F19E9B}" type="sibTrans" cxnId="{D3B4908D-8EA3-4971-8E50-CCC477199403}">
      <dgm:prSet/>
      <dgm:spPr/>
      <dgm:t>
        <a:bodyPr/>
        <a:lstStyle/>
        <a:p>
          <a:endParaRPr lang="en-US"/>
        </a:p>
      </dgm:t>
    </dgm:pt>
    <dgm:pt modelId="{DC558F75-185B-4CA0-8B3C-A673805838D4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FIBROUS</a:t>
          </a:r>
          <a:endParaRPr lang="en-US" dirty="0"/>
        </a:p>
      </dgm:t>
    </dgm:pt>
    <dgm:pt modelId="{8D125198-643A-44C9-ACF1-1AAD46A1BB93}" type="parTrans" cxnId="{B6556912-B362-41F2-ACEE-4E44E72EEE23}">
      <dgm:prSet/>
      <dgm:spPr/>
      <dgm:t>
        <a:bodyPr/>
        <a:lstStyle/>
        <a:p>
          <a:endParaRPr lang="en-US"/>
        </a:p>
      </dgm:t>
    </dgm:pt>
    <dgm:pt modelId="{75019C83-7640-46C4-9BE4-39CE2CFC34E5}" type="sibTrans" cxnId="{B6556912-B362-41F2-ACEE-4E44E72EEE23}">
      <dgm:prSet/>
      <dgm:spPr/>
      <dgm:t>
        <a:bodyPr/>
        <a:lstStyle/>
        <a:p>
          <a:endParaRPr lang="en-US"/>
        </a:p>
      </dgm:t>
    </dgm:pt>
    <dgm:pt modelId="{6FA79989-5E58-4757-92ED-71FCF4025CB4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GLOBULAR</a:t>
          </a:r>
          <a:endParaRPr lang="en-US" dirty="0"/>
        </a:p>
      </dgm:t>
    </dgm:pt>
    <dgm:pt modelId="{03763962-F05F-4382-8402-4DAD1AC032D4}" type="sibTrans" cxnId="{D1D124A6-01C4-4E09-B5BF-9571A6DF1CE4}">
      <dgm:prSet/>
      <dgm:spPr/>
      <dgm:t>
        <a:bodyPr/>
        <a:lstStyle/>
        <a:p>
          <a:endParaRPr lang="en-US"/>
        </a:p>
      </dgm:t>
    </dgm:pt>
    <dgm:pt modelId="{CA505413-0B39-49BD-8C58-23DB9A17374E}" type="parTrans" cxnId="{D1D124A6-01C4-4E09-B5BF-9571A6DF1CE4}">
      <dgm:prSet/>
      <dgm:spPr/>
      <dgm:t>
        <a:bodyPr/>
        <a:lstStyle/>
        <a:p>
          <a:endParaRPr lang="en-US"/>
        </a:p>
      </dgm:t>
    </dgm:pt>
    <dgm:pt modelId="{0801B41F-98DB-4145-ADBA-C455F4371993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INTERMEDIATE</a:t>
          </a:r>
          <a:endParaRPr lang="en-US" dirty="0"/>
        </a:p>
      </dgm:t>
    </dgm:pt>
    <dgm:pt modelId="{424B6D87-D30B-433F-8BCC-EC70119B8CB4}" type="parTrans" cxnId="{1F45BBF0-D138-435F-A70B-5A2594E77D02}">
      <dgm:prSet/>
      <dgm:spPr/>
      <dgm:t>
        <a:bodyPr/>
        <a:lstStyle/>
        <a:p>
          <a:endParaRPr lang="en-US"/>
        </a:p>
      </dgm:t>
    </dgm:pt>
    <dgm:pt modelId="{08ACF42B-A0B5-4E90-A955-A7BB00CCCEBA}" type="sibTrans" cxnId="{1F45BBF0-D138-435F-A70B-5A2594E77D02}">
      <dgm:prSet/>
      <dgm:spPr/>
      <dgm:t>
        <a:bodyPr/>
        <a:lstStyle/>
        <a:p>
          <a:endParaRPr lang="en-US"/>
        </a:p>
      </dgm:t>
    </dgm:pt>
    <dgm:pt modelId="{AF28798A-B983-4DAE-A700-2DB2AE42FE7B}" type="pres">
      <dgm:prSet presAssocID="{DCE1F68A-E653-48CF-8210-5EA501F142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1F270-772E-4391-A7AC-0F7B032F387B}" type="pres">
      <dgm:prSet presAssocID="{F992CF45-8195-4528-B68D-7B0BF78354B5}" presName="root1" presStyleCnt="0"/>
      <dgm:spPr/>
    </dgm:pt>
    <dgm:pt modelId="{B347E406-99ED-4F51-8D58-094154A84BB7}" type="pres">
      <dgm:prSet presAssocID="{F992CF45-8195-4528-B68D-7B0BF78354B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EC574-9090-49FE-9752-039C3202207F}" type="pres">
      <dgm:prSet presAssocID="{F992CF45-8195-4528-B68D-7B0BF78354B5}" presName="level2hierChild" presStyleCnt="0"/>
      <dgm:spPr/>
    </dgm:pt>
    <dgm:pt modelId="{AECFAE85-AC73-4C59-8174-15278ECC6946}" type="pres">
      <dgm:prSet presAssocID="{8D125198-643A-44C9-ACF1-1AAD46A1BB9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1492E74-1A3D-4991-BEB2-732E219D04A1}" type="pres">
      <dgm:prSet presAssocID="{8D125198-643A-44C9-ACF1-1AAD46A1BB9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5560870-FAE5-4E69-8941-44E55C7E1D98}" type="pres">
      <dgm:prSet presAssocID="{DC558F75-185B-4CA0-8B3C-A673805838D4}" presName="root2" presStyleCnt="0"/>
      <dgm:spPr/>
    </dgm:pt>
    <dgm:pt modelId="{070B4892-BF0C-4799-A613-2350883E7854}" type="pres">
      <dgm:prSet presAssocID="{DC558F75-185B-4CA0-8B3C-A673805838D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B857B-BC65-42DF-9D76-6DE4701EC05F}" type="pres">
      <dgm:prSet presAssocID="{DC558F75-185B-4CA0-8B3C-A673805838D4}" presName="level3hierChild" presStyleCnt="0"/>
      <dgm:spPr/>
    </dgm:pt>
    <dgm:pt modelId="{7B7140CC-6201-4911-A30E-E3DCEC9C96BB}" type="pres">
      <dgm:prSet presAssocID="{CA505413-0B39-49BD-8C58-23DB9A17374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FAA26AC-EB5C-4244-9CE1-10582A9EB84A}" type="pres">
      <dgm:prSet presAssocID="{CA505413-0B39-49BD-8C58-23DB9A17374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0C54056-B6C5-41F3-B640-C6F4BAB5B529}" type="pres">
      <dgm:prSet presAssocID="{6FA79989-5E58-4757-92ED-71FCF4025CB4}" presName="root2" presStyleCnt="0"/>
      <dgm:spPr/>
    </dgm:pt>
    <dgm:pt modelId="{082B684C-15EF-420E-B4D8-2BDB403896FF}" type="pres">
      <dgm:prSet presAssocID="{6FA79989-5E58-4757-92ED-71FCF4025CB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01FF4-00D5-4A68-B5E7-AC5C24B9D05A}" type="pres">
      <dgm:prSet presAssocID="{6FA79989-5E58-4757-92ED-71FCF4025CB4}" presName="level3hierChild" presStyleCnt="0"/>
      <dgm:spPr/>
    </dgm:pt>
    <dgm:pt modelId="{81247B80-940E-4529-B1B1-6FC89B5951E9}" type="pres">
      <dgm:prSet presAssocID="{424B6D87-D30B-433F-8BCC-EC70119B8CB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4B5D97C-6C8D-4BD4-92AA-0A0E38B6F201}" type="pres">
      <dgm:prSet presAssocID="{424B6D87-D30B-433F-8BCC-EC70119B8CB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374439B-91E0-45DD-8EEE-E2662BB28692}" type="pres">
      <dgm:prSet presAssocID="{0801B41F-98DB-4145-ADBA-C455F4371993}" presName="root2" presStyleCnt="0"/>
      <dgm:spPr/>
    </dgm:pt>
    <dgm:pt modelId="{20EE0738-B934-4D6F-B5D3-E5158B08DDC1}" type="pres">
      <dgm:prSet presAssocID="{0801B41F-98DB-4145-ADBA-C455F437199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E1FFCC-BE71-44B9-8C14-BEA5E586D3C6}" type="pres">
      <dgm:prSet presAssocID="{0801B41F-98DB-4145-ADBA-C455F4371993}" presName="level3hierChild" presStyleCnt="0"/>
      <dgm:spPr/>
    </dgm:pt>
  </dgm:ptLst>
  <dgm:cxnLst>
    <dgm:cxn modelId="{C179D9BE-A267-4936-9D24-4459DA15D5E7}" type="presOf" srcId="{424B6D87-D30B-433F-8BCC-EC70119B8CB4}" destId="{81247B80-940E-4529-B1B1-6FC89B5951E9}" srcOrd="0" destOrd="0" presId="urn:microsoft.com/office/officeart/2008/layout/HorizontalMultiLevelHierarchy"/>
    <dgm:cxn modelId="{05990479-2909-46C0-93A3-AD1CB988CE51}" type="presOf" srcId="{F992CF45-8195-4528-B68D-7B0BF78354B5}" destId="{B347E406-99ED-4F51-8D58-094154A84BB7}" srcOrd="0" destOrd="0" presId="urn:microsoft.com/office/officeart/2008/layout/HorizontalMultiLevelHierarchy"/>
    <dgm:cxn modelId="{416D643D-98AB-4460-AC53-3679F309576D}" type="presOf" srcId="{8D125198-643A-44C9-ACF1-1AAD46A1BB93}" destId="{AECFAE85-AC73-4C59-8174-15278ECC6946}" srcOrd="0" destOrd="0" presId="urn:microsoft.com/office/officeart/2008/layout/HorizontalMultiLevelHierarchy"/>
    <dgm:cxn modelId="{D1D124A6-01C4-4E09-B5BF-9571A6DF1CE4}" srcId="{F992CF45-8195-4528-B68D-7B0BF78354B5}" destId="{6FA79989-5E58-4757-92ED-71FCF4025CB4}" srcOrd="1" destOrd="0" parTransId="{CA505413-0B39-49BD-8C58-23DB9A17374E}" sibTransId="{03763962-F05F-4382-8402-4DAD1AC032D4}"/>
    <dgm:cxn modelId="{903DA649-09F7-4ACB-AC5C-94F825DAC304}" type="presOf" srcId="{6FA79989-5E58-4757-92ED-71FCF4025CB4}" destId="{082B684C-15EF-420E-B4D8-2BDB403896FF}" srcOrd="0" destOrd="0" presId="urn:microsoft.com/office/officeart/2008/layout/HorizontalMultiLevelHierarchy"/>
    <dgm:cxn modelId="{B6556912-B362-41F2-ACEE-4E44E72EEE23}" srcId="{F992CF45-8195-4528-B68D-7B0BF78354B5}" destId="{DC558F75-185B-4CA0-8B3C-A673805838D4}" srcOrd="0" destOrd="0" parTransId="{8D125198-643A-44C9-ACF1-1AAD46A1BB93}" sibTransId="{75019C83-7640-46C4-9BE4-39CE2CFC34E5}"/>
    <dgm:cxn modelId="{2EA9F9E6-DF25-4546-8A79-0CBA194A14A3}" type="presOf" srcId="{CA505413-0B39-49BD-8C58-23DB9A17374E}" destId="{3FAA26AC-EB5C-4244-9CE1-10582A9EB84A}" srcOrd="1" destOrd="0" presId="urn:microsoft.com/office/officeart/2008/layout/HorizontalMultiLevelHierarchy"/>
    <dgm:cxn modelId="{BE949556-9B94-4FC1-834C-679AF368C14B}" type="presOf" srcId="{8D125198-643A-44C9-ACF1-1AAD46A1BB93}" destId="{F1492E74-1A3D-4991-BEB2-732E219D04A1}" srcOrd="1" destOrd="0" presId="urn:microsoft.com/office/officeart/2008/layout/HorizontalMultiLevelHierarchy"/>
    <dgm:cxn modelId="{B7794865-3F02-421E-8134-AFB43C7690AC}" type="presOf" srcId="{DCE1F68A-E653-48CF-8210-5EA501F14294}" destId="{AF28798A-B983-4DAE-A700-2DB2AE42FE7B}" srcOrd="0" destOrd="0" presId="urn:microsoft.com/office/officeart/2008/layout/HorizontalMultiLevelHierarchy"/>
    <dgm:cxn modelId="{5C7B74B5-299A-4D8E-8709-19013009C231}" type="presOf" srcId="{0801B41F-98DB-4145-ADBA-C455F4371993}" destId="{20EE0738-B934-4D6F-B5D3-E5158B08DDC1}" srcOrd="0" destOrd="0" presId="urn:microsoft.com/office/officeart/2008/layout/HorizontalMultiLevelHierarchy"/>
    <dgm:cxn modelId="{BF70E97F-5285-4005-801B-E8618DD4FDA0}" type="presOf" srcId="{424B6D87-D30B-433F-8BCC-EC70119B8CB4}" destId="{E4B5D97C-6C8D-4BD4-92AA-0A0E38B6F201}" srcOrd="1" destOrd="0" presId="urn:microsoft.com/office/officeart/2008/layout/HorizontalMultiLevelHierarchy"/>
    <dgm:cxn modelId="{1FDBF381-D032-4A14-8F04-1A9A2C696F5A}" type="presOf" srcId="{CA505413-0B39-49BD-8C58-23DB9A17374E}" destId="{7B7140CC-6201-4911-A30E-E3DCEC9C96BB}" srcOrd="0" destOrd="0" presId="urn:microsoft.com/office/officeart/2008/layout/HorizontalMultiLevelHierarchy"/>
    <dgm:cxn modelId="{2F535014-8A3E-40D0-B4F3-89E2DABD7945}" type="presOf" srcId="{DC558F75-185B-4CA0-8B3C-A673805838D4}" destId="{070B4892-BF0C-4799-A613-2350883E7854}" srcOrd="0" destOrd="0" presId="urn:microsoft.com/office/officeart/2008/layout/HorizontalMultiLevelHierarchy"/>
    <dgm:cxn modelId="{1F45BBF0-D138-435F-A70B-5A2594E77D02}" srcId="{F992CF45-8195-4528-B68D-7B0BF78354B5}" destId="{0801B41F-98DB-4145-ADBA-C455F4371993}" srcOrd="2" destOrd="0" parTransId="{424B6D87-D30B-433F-8BCC-EC70119B8CB4}" sibTransId="{08ACF42B-A0B5-4E90-A955-A7BB00CCCEBA}"/>
    <dgm:cxn modelId="{D3B4908D-8EA3-4971-8E50-CCC477199403}" srcId="{DCE1F68A-E653-48CF-8210-5EA501F14294}" destId="{F992CF45-8195-4528-B68D-7B0BF78354B5}" srcOrd="0" destOrd="0" parTransId="{5D844BFE-3730-4481-971E-76F4B12F1292}" sibTransId="{A40065FE-A283-402A-A04F-6CD380F19E9B}"/>
    <dgm:cxn modelId="{D8B6A339-6830-4156-A635-04BEECC8B864}" type="presParOf" srcId="{AF28798A-B983-4DAE-A700-2DB2AE42FE7B}" destId="{28C1F270-772E-4391-A7AC-0F7B032F387B}" srcOrd="0" destOrd="0" presId="urn:microsoft.com/office/officeart/2008/layout/HorizontalMultiLevelHierarchy"/>
    <dgm:cxn modelId="{5E34B369-EA16-4340-BAA3-D9693EAF1E46}" type="presParOf" srcId="{28C1F270-772E-4391-A7AC-0F7B032F387B}" destId="{B347E406-99ED-4F51-8D58-094154A84BB7}" srcOrd="0" destOrd="0" presId="urn:microsoft.com/office/officeart/2008/layout/HorizontalMultiLevelHierarchy"/>
    <dgm:cxn modelId="{6CFD4DCB-511D-4032-8933-DC60BD3DBEF0}" type="presParOf" srcId="{28C1F270-772E-4391-A7AC-0F7B032F387B}" destId="{65FEC574-9090-49FE-9752-039C3202207F}" srcOrd="1" destOrd="0" presId="urn:microsoft.com/office/officeart/2008/layout/HorizontalMultiLevelHierarchy"/>
    <dgm:cxn modelId="{4C37E245-BC26-472F-B3BC-BECC04DCD4B4}" type="presParOf" srcId="{65FEC574-9090-49FE-9752-039C3202207F}" destId="{AECFAE85-AC73-4C59-8174-15278ECC6946}" srcOrd="0" destOrd="0" presId="urn:microsoft.com/office/officeart/2008/layout/HorizontalMultiLevelHierarchy"/>
    <dgm:cxn modelId="{1731D935-4C9A-4B7A-B1BB-FABE4E14ADA6}" type="presParOf" srcId="{AECFAE85-AC73-4C59-8174-15278ECC6946}" destId="{F1492E74-1A3D-4991-BEB2-732E219D04A1}" srcOrd="0" destOrd="0" presId="urn:microsoft.com/office/officeart/2008/layout/HorizontalMultiLevelHierarchy"/>
    <dgm:cxn modelId="{E4500B39-DDED-4E0C-B033-FA68BA53E888}" type="presParOf" srcId="{65FEC574-9090-49FE-9752-039C3202207F}" destId="{D5560870-FAE5-4E69-8941-44E55C7E1D98}" srcOrd="1" destOrd="0" presId="urn:microsoft.com/office/officeart/2008/layout/HorizontalMultiLevelHierarchy"/>
    <dgm:cxn modelId="{10B2FB2B-1E9F-4404-99DF-EE7ED8053D11}" type="presParOf" srcId="{D5560870-FAE5-4E69-8941-44E55C7E1D98}" destId="{070B4892-BF0C-4799-A613-2350883E7854}" srcOrd="0" destOrd="0" presId="urn:microsoft.com/office/officeart/2008/layout/HorizontalMultiLevelHierarchy"/>
    <dgm:cxn modelId="{89FF7B67-9293-47E9-861F-1ADDE77F63B2}" type="presParOf" srcId="{D5560870-FAE5-4E69-8941-44E55C7E1D98}" destId="{94DB857B-BC65-42DF-9D76-6DE4701EC05F}" srcOrd="1" destOrd="0" presId="urn:microsoft.com/office/officeart/2008/layout/HorizontalMultiLevelHierarchy"/>
    <dgm:cxn modelId="{63FCE3BE-1EA7-4F83-958E-C4224F25DCBD}" type="presParOf" srcId="{65FEC574-9090-49FE-9752-039C3202207F}" destId="{7B7140CC-6201-4911-A30E-E3DCEC9C96BB}" srcOrd="2" destOrd="0" presId="urn:microsoft.com/office/officeart/2008/layout/HorizontalMultiLevelHierarchy"/>
    <dgm:cxn modelId="{4D69CB5E-394E-4AFF-B50B-AB83F8C79FD8}" type="presParOf" srcId="{7B7140CC-6201-4911-A30E-E3DCEC9C96BB}" destId="{3FAA26AC-EB5C-4244-9CE1-10582A9EB84A}" srcOrd="0" destOrd="0" presId="urn:microsoft.com/office/officeart/2008/layout/HorizontalMultiLevelHierarchy"/>
    <dgm:cxn modelId="{8E2D0D37-043B-4EBA-8146-B36F94A7A3D7}" type="presParOf" srcId="{65FEC574-9090-49FE-9752-039C3202207F}" destId="{90C54056-B6C5-41F3-B640-C6F4BAB5B529}" srcOrd="3" destOrd="0" presId="urn:microsoft.com/office/officeart/2008/layout/HorizontalMultiLevelHierarchy"/>
    <dgm:cxn modelId="{4820ACBA-A341-41D1-AEA2-982141DD20B2}" type="presParOf" srcId="{90C54056-B6C5-41F3-B640-C6F4BAB5B529}" destId="{082B684C-15EF-420E-B4D8-2BDB403896FF}" srcOrd="0" destOrd="0" presId="urn:microsoft.com/office/officeart/2008/layout/HorizontalMultiLevelHierarchy"/>
    <dgm:cxn modelId="{7891908F-690A-4205-81A4-33D8DE4CFBE2}" type="presParOf" srcId="{90C54056-B6C5-41F3-B640-C6F4BAB5B529}" destId="{9A401FF4-00D5-4A68-B5E7-AC5C24B9D05A}" srcOrd="1" destOrd="0" presId="urn:microsoft.com/office/officeart/2008/layout/HorizontalMultiLevelHierarchy"/>
    <dgm:cxn modelId="{63B0B456-200D-4A4A-B378-560E46A0EF45}" type="presParOf" srcId="{65FEC574-9090-49FE-9752-039C3202207F}" destId="{81247B80-940E-4529-B1B1-6FC89B5951E9}" srcOrd="4" destOrd="0" presId="urn:microsoft.com/office/officeart/2008/layout/HorizontalMultiLevelHierarchy"/>
    <dgm:cxn modelId="{12EE6A19-9C00-4F45-B7C4-314C33EDF2DF}" type="presParOf" srcId="{81247B80-940E-4529-B1B1-6FC89B5951E9}" destId="{E4B5D97C-6C8D-4BD4-92AA-0A0E38B6F201}" srcOrd="0" destOrd="0" presId="urn:microsoft.com/office/officeart/2008/layout/HorizontalMultiLevelHierarchy"/>
    <dgm:cxn modelId="{A482A62B-FE3F-4A56-BCF0-5BF24EA0EA02}" type="presParOf" srcId="{65FEC574-9090-49FE-9752-039C3202207F}" destId="{4374439B-91E0-45DD-8EEE-E2662BB28692}" srcOrd="5" destOrd="0" presId="urn:microsoft.com/office/officeart/2008/layout/HorizontalMultiLevelHierarchy"/>
    <dgm:cxn modelId="{7DE2F5D7-C68B-4669-8CDA-EB5672C5AD7B}" type="presParOf" srcId="{4374439B-91E0-45DD-8EEE-E2662BB28692}" destId="{20EE0738-B934-4D6F-B5D3-E5158B08DDC1}" srcOrd="0" destOrd="0" presId="urn:microsoft.com/office/officeart/2008/layout/HorizontalMultiLevelHierarchy"/>
    <dgm:cxn modelId="{BC1B49D7-ED17-4A76-921E-70AFAFCDC175}" type="presParOf" srcId="{4374439B-91E0-45DD-8EEE-E2662BB28692}" destId="{58E1FFCC-BE71-44B9-8C14-BEA5E586D3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5B5ADE-84FB-443F-9600-3E396E24B4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43CCC-8FA1-4357-82BE-E3719CA9D308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PROTEINS</a:t>
          </a:r>
          <a:endParaRPr lang="en-US" dirty="0"/>
        </a:p>
      </dgm:t>
    </dgm:pt>
    <dgm:pt modelId="{A293D0FB-68F3-4AE0-BA3D-7339C6E824C6}" type="parTrans" cxnId="{0099C872-CDE9-4AC4-97FA-DA2CCF776748}">
      <dgm:prSet/>
      <dgm:spPr/>
      <dgm:t>
        <a:bodyPr/>
        <a:lstStyle/>
        <a:p>
          <a:endParaRPr lang="en-US"/>
        </a:p>
      </dgm:t>
    </dgm:pt>
    <dgm:pt modelId="{D216BABD-27B2-47E9-BD19-A376AB001F08}" type="sibTrans" cxnId="{0099C872-CDE9-4AC4-97FA-DA2CCF776748}">
      <dgm:prSet/>
      <dgm:spPr/>
      <dgm:t>
        <a:bodyPr/>
        <a:lstStyle/>
        <a:p>
          <a:endParaRPr lang="en-US"/>
        </a:p>
      </dgm:t>
    </dgm:pt>
    <dgm:pt modelId="{41ED135D-3F0E-4D3D-9874-FA66DA1B925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E251572B-8B75-4609-B702-4789BC361F38}" type="parTrans" cxnId="{9C92E268-604E-4096-874A-102086CF07B6}">
      <dgm:prSet/>
      <dgm:spPr/>
      <dgm:t>
        <a:bodyPr/>
        <a:lstStyle/>
        <a:p>
          <a:endParaRPr lang="en-US"/>
        </a:p>
      </dgm:t>
    </dgm:pt>
    <dgm:pt modelId="{B586753C-0C31-4D0B-9813-6A684E972C8C}" type="sibTrans" cxnId="{9C92E268-604E-4096-874A-102086CF07B6}">
      <dgm:prSet/>
      <dgm:spPr/>
      <dgm:t>
        <a:bodyPr/>
        <a:lstStyle/>
        <a:p>
          <a:endParaRPr lang="en-US"/>
        </a:p>
      </dgm:t>
    </dgm:pt>
    <dgm:pt modelId="{7F0EFD4A-CA99-4DE1-B150-754BF66F18C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7535A02B-5A1E-4A98-922B-CCA7B0CDA21A}" type="parTrans" cxnId="{740F87DF-11C8-4A85-929D-1386EBCAB6E3}">
      <dgm:prSet/>
      <dgm:spPr/>
      <dgm:t>
        <a:bodyPr/>
        <a:lstStyle/>
        <a:p>
          <a:endParaRPr lang="en-US"/>
        </a:p>
      </dgm:t>
    </dgm:pt>
    <dgm:pt modelId="{6D6C8050-FC59-422F-B404-D0DCDEC7B65C}" type="sibTrans" cxnId="{740F87DF-11C8-4A85-929D-1386EBCAB6E3}">
      <dgm:prSet/>
      <dgm:spPr/>
      <dgm:t>
        <a:bodyPr/>
        <a:lstStyle/>
        <a:p>
          <a:endParaRPr lang="en-US"/>
        </a:p>
      </dgm:t>
    </dgm:pt>
    <dgm:pt modelId="{3776BC20-F612-46F4-8D06-C422FE4E0BF2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RESPIRATORY</a:t>
          </a:r>
        </a:p>
        <a:p>
          <a:r>
            <a:rPr lang="en-US" dirty="0" smtClean="0"/>
            <a:t>PIGMENTS</a:t>
          </a:r>
          <a:endParaRPr lang="en-US" dirty="0"/>
        </a:p>
      </dgm:t>
    </dgm:pt>
    <dgm:pt modelId="{F3593586-8315-4636-985C-85528111CA4E}" type="parTrans" cxnId="{B04EA2F0-5A06-4194-9F9C-0A1506B32ADD}">
      <dgm:prSet/>
      <dgm:spPr/>
      <dgm:t>
        <a:bodyPr/>
        <a:lstStyle/>
        <a:p>
          <a:endParaRPr lang="en-US"/>
        </a:p>
      </dgm:t>
    </dgm:pt>
    <dgm:pt modelId="{103AD650-9622-4C53-8AC4-BC38D2E7BF76}" type="sibTrans" cxnId="{B04EA2F0-5A06-4194-9F9C-0A1506B32ADD}">
      <dgm:prSet/>
      <dgm:spPr/>
      <dgm:t>
        <a:bodyPr/>
        <a:lstStyle/>
        <a:p>
          <a:endParaRPr lang="en-US"/>
        </a:p>
      </dgm:t>
    </dgm:pt>
    <dgm:pt modelId="{D3007BA8-40A4-4D6F-B9FB-F4598CBD22E8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CONTRACTILE</a:t>
          </a:r>
          <a:endParaRPr lang="en-US" dirty="0"/>
        </a:p>
      </dgm:t>
    </dgm:pt>
    <dgm:pt modelId="{3F0F87BD-B0C0-401F-9D54-836BEDCCAF76}" type="parTrans" cxnId="{D9405837-4994-4CB8-84FA-592045CC60C9}">
      <dgm:prSet/>
      <dgm:spPr/>
      <dgm:t>
        <a:bodyPr/>
        <a:lstStyle/>
        <a:p>
          <a:endParaRPr lang="en-US"/>
        </a:p>
      </dgm:t>
    </dgm:pt>
    <dgm:pt modelId="{94135E2C-4358-4D63-A6C0-E3FCA619BCC5}" type="sibTrans" cxnId="{D9405837-4994-4CB8-84FA-592045CC60C9}">
      <dgm:prSet/>
      <dgm:spPr/>
      <dgm:t>
        <a:bodyPr/>
        <a:lstStyle/>
        <a:p>
          <a:endParaRPr lang="en-US"/>
        </a:p>
      </dgm:t>
    </dgm:pt>
    <dgm:pt modelId="{4561FDDB-D4CF-46E1-BE84-5EB5EA87F97B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HORMONES</a:t>
          </a:r>
          <a:endParaRPr lang="en-US" dirty="0"/>
        </a:p>
      </dgm:t>
    </dgm:pt>
    <dgm:pt modelId="{FA882E9A-E519-497D-8B12-D2F958C58188}" type="parTrans" cxnId="{FDE9016C-DB29-4F47-B313-03956456EA28}">
      <dgm:prSet/>
      <dgm:spPr/>
      <dgm:t>
        <a:bodyPr/>
        <a:lstStyle/>
        <a:p>
          <a:endParaRPr lang="en-US"/>
        </a:p>
      </dgm:t>
    </dgm:pt>
    <dgm:pt modelId="{673B31CE-F980-42CC-982C-2B01DC90C84D}" type="sibTrans" cxnId="{FDE9016C-DB29-4F47-B313-03956456EA28}">
      <dgm:prSet/>
      <dgm:spPr/>
      <dgm:t>
        <a:bodyPr/>
        <a:lstStyle/>
        <a:p>
          <a:endParaRPr lang="en-US"/>
        </a:p>
      </dgm:t>
    </dgm:pt>
    <dgm:pt modelId="{2F12DE28-ABB0-4C03-921A-3B87B66277BA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TOXINS</a:t>
          </a:r>
          <a:endParaRPr lang="en-US" dirty="0"/>
        </a:p>
      </dgm:t>
    </dgm:pt>
    <dgm:pt modelId="{1C5A4D46-5DD7-4F31-B91D-0A59874AA192}" type="parTrans" cxnId="{E34AE11C-E898-417C-B659-0567D14E9972}">
      <dgm:prSet/>
      <dgm:spPr/>
      <dgm:t>
        <a:bodyPr/>
        <a:lstStyle/>
        <a:p>
          <a:endParaRPr lang="en-US"/>
        </a:p>
      </dgm:t>
    </dgm:pt>
    <dgm:pt modelId="{554862C6-5E9A-4833-813E-FB829B064D4D}" type="sibTrans" cxnId="{E34AE11C-E898-417C-B659-0567D14E9972}">
      <dgm:prSet/>
      <dgm:spPr/>
      <dgm:t>
        <a:bodyPr/>
        <a:lstStyle/>
        <a:p>
          <a:endParaRPr lang="en-US"/>
        </a:p>
      </dgm:t>
    </dgm:pt>
    <dgm:pt modelId="{8363778C-30C1-45C2-A6B3-B7036BF15F3F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STRUCTURAL</a:t>
          </a:r>
          <a:endParaRPr lang="en-US" dirty="0"/>
        </a:p>
      </dgm:t>
    </dgm:pt>
    <dgm:pt modelId="{0078B2E6-1190-436D-8670-C5151AAE81A2}" type="parTrans" cxnId="{EC030A68-578B-44CA-89B6-443D8ABD8C78}">
      <dgm:prSet/>
      <dgm:spPr/>
      <dgm:t>
        <a:bodyPr/>
        <a:lstStyle/>
        <a:p>
          <a:endParaRPr lang="en-US"/>
        </a:p>
      </dgm:t>
    </dgm:pt>
    <dgm:pt modelId="{2D926EA1-06F7-44F0-874A-166933D73BFB}" type="sibTrans" cxnId="{EC030A68-578B-44CA-89B6-443D8ABD8C78}">
      <dgm:prSet/>
      <dgm:spPr/>
      <dgm:t>
        <a:bodyPr/>
        <a:lstStyle/>
        <a:p>
          <a:endParaRPr lang="en-US"/>
        </a:p>
      </dgm:t>
    </dgm:pt>
    <dgm:pt modelId="{444A882A-4F35-43CB-97DE-3297DA2F6B76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ENZYMES</a:t>
          </a:r>
          <a:endParaRPr lang="en-US" dirty="0"/>
        </a:p>
      </dgm:t>
    </dgm:pt>
    <dgm:pt modelId="{83512965-CE33-4218-889E-88E0A162FF33}" type="parTrans" cxnId="{6590F16B-7BFD-4A22-BB00-8E66FFD0EFF0}">
      <dgm:prSet/>
      <dgm:spPr/>
      <dgm:t>
        <a:bodyPr/>
        <a:lstStyle/>
        <a:p>
          <a:endParaRPr lang="en-US"/>
        </a:p>
      </dgm:t>
    </dgm:pt>
    <dgm:pt modelId="{13AF4E85-5DF9-4437-B7F0-D6D4D778627C}" type="sibTrans" cxnId="{6590F16B-7BFD-4A22-BB00-8E66FFD0EFF0}">
      <dgm:prSet/>
      <dgm:spPr/>
      <dgm:t>
        <a:bodyPr/>
        <a:lstStyle/>
        <a:p>
          <a:endParaRPr lang="en-US"/>
        </a:p>
      </dgm:t>
    </dgm:pt>
    <dgm:pt modelId="{C95B9D1B-7BCF-4737-B1CB-71D04D21673B}" type="pres">
      <dgm:prSet presAssocID="{CD5B5ADE-84FB-443F-9600-3E396E24B4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D0BD5E-53A7-48C9-984B-882EF3C8675E}" type="pres">
      <dgm:prSet presAssocID="{84B43CCC-8FA1-4357-82BE-E3719CA9D308}" presName="root1" presStyleCnt="0"/>
      <dgm:spPr/>
    </dgm:pt>
    <dgm:pt modelId="{E62118E2-A199-4B00-8DEC-75F7CD878BF1}" type="pres">
      <dgm:prSet presAssocID="{84B43CCC-8FA1-4357-82BE-E3719CA9D308}" presName="LevelOneTextNode" presStyleLbl="node0" presStyleIdx="0" presStyleCnt="1" custScaleX="238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CC835-D0D2-40E5-B032-D2EE51408C0B}" type="pres">
      <dgm:prSet presAssocID="{84B43CCC-8FA1-4357-82BE-E3719CA9D308}" presName="level2hierChild" presStyleCnt="0"/>
      <dgm:spPr/>
    </dgm:pt>
    <dgm:pt modelId="{67CFF87E-2CA6-4A1A-89DA-34D59998B666}" type="pres">
      <dgm:prSet presAssocID="{0078B2E6-1190-436D-8670-C5151AAE81A2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E8483B81-F87B-457A-B43D-F2D51E58976C}" type="pres">
      <dgm:prSet presAssocID="{0078B2E6-1190-436D-8670-C5151AAE81A2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1C27914-BE93-4E90-B25F-052BEE21650E}" type="pres">
      <dgm:prSet presAssocID="{8363778C-30C1-45C2-A6B3-B7036BF15F3F}" presName="root2" presStyleCnt="0"/>
      <dgm:spPr/>
    </dgm:pt>
    <dgm:pt modelId="{48209E5B-406C-4E7C-A966-92F9D9804D07}" type="pres">
      <dgm:prSet presAssocID="{8363778C-30C1-45C2-A6B3-B7036BF15F3F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CAC43-AD57-4399-8D4F-E18119531EE3}" type="pres">
      <dgm:prSet presAssocID="{8363778C-30C1-45C2-A6B3-B7036BF15F3F}" presName="level3hierChild" presStyleCnt="0"/>
      <dgm:spPr/>
    </dgm:pt>
    <dgm:pt modelId="{772AE13E-5BBD-46AF-ACA8-086ED8F2D210}" type="pres">
      <dgm:prSet presAssocID="{83512965-CE33-4218-889E-88E0A162FF33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B2E15BEB-A03F-4DF8-8C96-28CAF977EDA4}" type="pres">
      <dgm:prSet presAssocID="{83512965-CE33-4218-889E-88E0A162FF33}" presName="connTx" presStyleLbl="parChTrans1D2" presStyleIdx="1" presStyleCnt="8"/>
      <dgm:spPr/>
      <dgm:t>
        <a:bodyPr/>
        <a:lstStyle/>
        <a:p>
          <a:endParaRPr lang="en-US"/>
        </a:p>
      </dgm:t>
    </dgm:pt>
    <dgm:pt modelId="{BAF57988-513B-4DB4-9267-6498CC047109}" type="pres">
      <dgm:prSet presAssocID="{444A882A-4F35-43CB-97DE-3297DA2F6B76}" presName="root2" presStyleCnt="0"/>
      <dgm:spPr/>
    </dgm:pt>
    <dgm:pt modelId="{A304786F-6339-4403-8B9E-FB2A01143ED2}" type="pres">
      <dgm:prSet presAssocID="{444A882A-4F35-43CB-97DE-3297DA2F6B76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92DDEC-248C-4CC4-A8E4-A042007F98A9}" type="pres">
      <dgm:prSet presAssocID="{444A882A-4F35-43CB-97DE-3297DA2F6B76}" presName="level3hierChild" presStyleCnt="0"/>
      <dgm:spPr/>
    </dgm:pt>
    <dgm:pt modelId="{4C57AEB2-867B-4369-9F64-5AFDF21D6950}" type="pres">
      <dgm:prSet presAssocID="{FA882E9A-E519-497D-8B12-D2F958C58188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B940C84A-A5BE-4BC8-A17F-F612A61BC121}" type="pres">
      <dgm:prSet presAssocID="{FA882E9A-E519-497D-8B12-D2F958C58188}" presName="connTx" presStyleLbl="parChTrans1D2" presStyleIdx="2" presStyleCnt="8"/>
      <dgm:spPr/>
      <dgm:t>
        <a:bodyPr/>
        <a:lstStyle/>
        <a:p>
          <a:endParaRPr lang="en-US"/>
        </a:p>
      </dgm:t>
    </dgm:pt>
    <dgm:pt modelId="{4B4B16B7-3853-4AE2-88E2-436B675A1748}" type="pres">
      <dgm:prSet presAssocID="{4561FDDB-D4CF-46E1-BE84-5EB5EA87F97B}" presName="root2" presStyleCnt="0"/>
      <dgm:spPr/>
    </dgm:pt>
    <dgm:pt modelId="{02C12C74-8E72-4FF3-B023-CE3796E1D100}" type="pres">
      <dgm:prSet presAssocID="{4561FDDB-D4CF-46E1-BE84-5EB5EA87F97B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5F12A1-F38B-42DF-8CCA-9DD78E4FD425}" type="pres">
      <dgm:prSet presAssocID="{4561FDDB-D4CF-46E1-BE84-5EB5EA87F97B}" presName="level3hierChild" presStyleCnt="0"/>
      <dgm:spPr/>
    </dgm:pt>
    <dgm:pt modelId="{5B58B66C-C511-4332-A961-3E4780CB8B79}" type="pres">
      <dgm:prSet presAssocID="{F3593586-8315-4636-985C-85528111CA4E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F5A55E2B-E925-43BF-88D6-DAB8A5086553}" type="pres">
      <dgm:prSet presAssocID="{F3593586-8315-4636-985C-85528111CA4E}" presName="connTx" presStyleLbl="parChTrans1D2" presStyleIdx="3" presStyleCnt="8"/>
      <dgm:spPr/>
      <dgm:t>
        <a:bodyPr/>
        <a:lstStyle/>
        <a:p>
          <a:endParaRPr lang="en-US"/>
        </a:p>
      </dgm:t>
    </dgm:pt>
    <dgm:pt modelId="{72A96E49-2BF2-484E-8453-3FD5A9A48F97}" type="pres">
      <dgm:prSet presAssocID="{3776BC20-F612-46F4-8D06-C422FE4E0BF2}" presName="root2" presStyleCnt="0"/>
      <dgm:spPr/>
    </dgm:pt>
    <dgm:pt modelId="{FAFF6AEE-E714-4D8F-95B9-1E4B2A0B6769}" type="pres">
      <dgm:prSet presAssocID="{3776BC20-F612-46F4-8D06-C422FE4E0BF2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480420-D291-4455-97A5-10DE9BFFDBC9}" type="pres">
      <dgm:prSet presAssocID="{3776BC20-F612-46F4-8D06-C422FE4E0BF2}" presName="level3hierChild" presStyleCnt="0"/>
      <dgm:spPr/>
    </dgm:pt>
    <dgm:pt modelId="{B6741C08-56E7-443C-87F1-EFE7584A5668}" type="pres">
      <dgm:prSet presAssocID="{E251572B-8B75-4609-B702-4789BC361F38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962F2836-F9AE-468D-A363-AB6F068FED46}" type="pres">
      <dgm:prSet presAssocID="{E251572B-8B75-4609-B702-4789BC361F38}" presName="connTx" presStyleLbl="parChTrans1D2" presStyleIdx="4" presStyleCnt="8"/>
      <dgm:spPr/>
      <dgm:t>
        <a:bodyPr/>
        <a:lstStyle/>
        <a:p>
          <a:endParaRPr lang="en-US"/>
        </a:p>
      </dgm:t>
    </dgm:pt>
    <dgm:pt modelId="{C17E9A99-C7FE-41F6-9C79-A47AAFF3FF10}" type="pres">
      <dgm:prSet presAssocID="{41ED135D-3F0E-4D3D-9874-FA66DA1B9253}" presName="root2" presStyleCnt="0"/>
      <dgm:spPr/>
    </dgm:pt>
    <dgm:pt modelId="{795A1FDA-1FBA-4928-A9D4-376CB8E99B8D}" type="pres">
      <dgm:prSet presAssocID="{41ED135D-3F0E-4D3D-9874-FA66DA1B9253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310658-53F9-422A-9822-2A69F3F9B85B}" type="pres">
      <dgm:prSet presAssocID="{41ED135D-3F0E-4D3D-9874-FA66DA1B9253}" presName="level3hierChild" presStyleCnt="0"/>
      <dgm:spPr/>
    </dgm:pt>
    <dgm:pt modelId="{EC20F791-B75A-447C-A622-3FB5BB332D3B}" type="pres">
      <dgm:prSet presAssocID="{3F0F87BD-B0C0-401F-9D54-836BEDCCAF76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B2675FBA-FF43-4FC5-BB63-7745F795091F}" type="pres">
      <dgm:prSet presAssocID="{3F0F87BD-B0C0-401F-9D54-836BEDCCAF76}" presName="connTx" presStyleLbl="parChTrans1D2" presStyleIdx="5" presStyleCnt="8"/>
      <dgm:spPr/>
      <dgm:t>
        <a:bodyPr/>
        <a:lstStyle/>
        <a:p>
          <a:endParaRPr lang="en-US"/>
        </a:p>
      </dgm:t>
    </dgm:pt>
    <dgm:pt modelId="{191CB65D-366C-4ACE-97BA-8C5172AA7D55}" type="pres">
      <dgm:prSet presAssocID="{D3007BA8-40A4-4D6F-B9FB-F4598CBD22E8}" presName="root2" presStyleCnt="0"/>
      <dgm:spPr/>
    </dgm:pt>
    <dgm:pt modelId="{B425464B-9C86-42A6-8C72-51DACD05A24B}" type="pres">
      <dgm:prSet presAssocID="{D3007BA8-40A4-4D6F-B9FB-F4598CBD22E8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F7E44-9BA4-46F7-B106-42D553BCB572}" type="pres">
      <dgm:prSet presAssocID="{D3007BA8-40A4-4D6F-B9FB-F4598CBD22E8}" presName="level3hierChild" presStyleCnt="0"/>
      <dgm:spPr/>
    </dgm:pt>
    <dgm:pt modelId="{12B67476-CCAC-4637-8C74-28D0F374DA9A}" type="pres">
      <dgm:prSet presAssocID="{7535A02B-5A1E-4A98-922B-CCA7B0CDA21A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BD85F077-8617-4499-9040-E65D260064E1}" type="pres">
      <dgm:prSet presAssocID="{7535A02B-5A1E-4A98-922B-CCA7B0CDA21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5064D4EB-96A2-4609-8007-569128C772FA}" type="pres">
      <dgm:prSet presAssocID="{7F0EFD4A-CA99-4DE1-B150-754BF66F18CD}" presName="root2" presStyleCnt="0"/>
      <dgm:spPr/>
    </dgm:pt>
    <dgm:pt modelId="{CC43F294-AF3E-4FAB-934C-B7851E18868C}" type="pres">
      <dgm:prSet presAssocID="{7F0EFD4A-CA99-4DE1-B150-754BF66F18CD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065A0-6DCE-401F-998D-5CCDD5F7E7C2}" type="pres">
      <dgm:prSet presAssocID="{7F0EFD4A-CA99-4DE1-B150-754BF66F18CD}" presName="level3hierChild" presStyleCnt="0"/>
      <dgm:spPr/>
    </dgm:pt>
    <dgm:pt modelId="{7578E093-483B-4C14-BFE8-4371511B27B1}" type="pres">
      <dgm:prSet presAssocID="{1C5A4D46-5DD7-4F31-B91D-0A59874AA192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F07A070A-B444-4C5B-A65A-885E181E7FC2}" type="pres">
      <dgm:prSet presAssocID="{1C5A4D46-5DD7-4F31-B91D-0A59874AA192}" presName="connTx" presStyleLbl="parChTrans1D2" presStyleIdx="7" presStyleCnt="8"/>
      <dgm:spPr/>
      <dgm:t>
        <a:bodyPr/>
        <a:lstStyle/>
        <a:p>
          <a:endParaRPr lang="en-US"/>
        </a:p>
      </dgm:t>
    </dgm:pt>
    <dgm:pt modelId="{7EF867E1-56E2-492C-AB77-7D31254D72D1}" type="pres">
      <dgm:prSet presAssocID="{2F12DE28-ABB0-4C03-921A-3B87B66277BA}" presName="root2" presStyleCnt="0"/>
      <dgm:spPr/>
    </dgm:pt>
    <dgm:pt modelId="{A7F52486-3AE6-4413-8233-0B3AF307B069}" type="pres">
      <dgm:prSet presAssocID="{2F12DE28-ABB0-4C03-921A-3B87B66277BA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AE6CB-52FF-49D8-AD81-D31829A57703}" type="pres">
      <dgm:prSet presAssocID="{2F12DE28-ABB0-4C03-921A-3B87B66277BA}" presName="level3hierChild" presStyleCnt="0"/>
      <dgm:spPr/>
    </dgm:pt>
  </dgm:ptLst>
  <dgm:cxnLst>
    <dgm:cxn modelId="{DF454EC4-E839-4BB2-9C29-7A27C8B1F037}" type="presOf" srcId="{3F0F87BD-B0C0-401F-9D54-836BEDCCAF76}" destId="{EC20F791-B75A-447C-A622-3FB5BB332D3B}" srcOrd="0" destOrd="0" presId="urn:microsoft.com/office/officeart/2008/layout/HorizontalMultiLevelHierarchy"/>
    <dgm:cxn modelId="{B9347EE5-2A7C-4CAB-8DFE-5B28F55DF9A0}" type="presOf" srcId="{7535A02B-5A1E-4A98-922B-CCA7B0CDA21A}" destId="{BD85F077-8617-4499-9040-E65D260064E1}" srcOrd="1" destOrd="0" presId="urn:microsoft.com/office/officeart/2008/layout/HorizontalMultiLevelHierarchy"/>
    <dgm:cxn modelId="{112C18B2-98B6-483C-B5BD-ABE4DDF4244D}" type="presOf" srcId="{CD5B5ADE-84FB-443F-9600-3E396E24B4A1}" destId="{C95B9D1B-7BCF-4737-B1CB-71D04D21673B}" srcOrd="0" destOrd="0" presId="urn:microsoft.com/office/officeart/2008/layout/HorizontalMultiLevelHierarchy"/>
    <dgm:cxn modelId="{46893360-39CF-46B3-9187-732A2F543487}" type="presOf" srcId="{D3007BA8-40A4-4D6F-B9FB-F4598CBD22E8}" destId="{B425464B-9C86-42A6-8C72-51DACD05A24B}" srcOrd="0" destOrd="0" presId="urn:microsoft.com/office/officeart/2008/layout/HorizontalMultiLevelHierarchy"/>
    <dgm:cxn modelId="{94027FD8-27E8-4062-8BCD-278B324A0ACD}" type="presOf" srcId="{41ED135D-3F0E-4D3D-9874-FA66DA1B9253}" destId="{795A1FDA-1FBA-4928-A9D4-376CB8E99B8D}" srcOrd="0" destOrd="0" presId="urn:microsoft.com/office/officeart/2008/layout/HorizontalMultiLevelHierarchy"/>
    <dgm:cxn modelId="{9C92E268-604E-4096-874A-102086CF07B6}" srcId="{84B43CCC-8FA1-4357-82BE-E3719CA9D308}" destId="{41ED135D-3F0E-4D3D-9874-FA66DA1B9253}" srcOrd="4" destOrd="0" parTransId="{E251572B-8B75-4609-B702-4789BC361F38}" sibTransId="{B586753C-0C31-4D0B-9813-6A684E972C8C}"/>
    <dgm:cxn modelId="{4FD00EBA-4EAA-4239-A986-09FB6E27A794}" type="presOf" srcId="{3F0F87BD-B0C0-401F-9D54-836BEDCCAF76}" destId="{B2675FBA-FF43-4FC5-BB63-7745F795091F}" srcOrd="1" destOrd="0" presId="urn:microsoft.com/office/officeart/2008/layout/HorizontalMultiLevelHierarchy"/>
    <dgm:cxn modelId="{B04EA2F0-5A06-4194-9F9C-0A1506B32ADD}" srcId="{84B43CCC-8FA1-4357-82BE-E3719CA9D308}" destId="{3776BC20-F612-46F4-8D06-C422FE4E0BF2}" srcOrd="3" destOrd="0" parTransId="{F3593586-8315-4636-985C-85528111CA4E}" sibTransId="{103AD650-9622-4C53-8AC4-BC38D2E7BF76}"/>
    <dgm:cxn modelId="{9496B086-C8B9-4B2D-B5FE-5ED98CC519CE}" type="presOf" srcId="{8363778C-30C1-45C2-A6B3-B7036BF15F3F}" destId="{48209E5B-406C-4E7C-A966-92F9D9804D07}" srcOrd="0" destOrd="0" presId="urn:microsoft.com/office/officeart/2008/layout/HorizontalMultiLevelHierarchy"/>
    <dgm:cxn modelId="{DD3B8E83-2854-435B-ADB7-0808CFEF99A8}" type="presOf" srcId="{E251572B-8B75-4609-B702-4789BC361F38}" destId="{B6741C08-56E7-443C-87F1-EFE7584A5668}" srcOrd="0" destOrd="0" presId="urn:microsoft.com/office/officeart/2008/layout/HorizontalMultiLevelHierarchy"/>
    <dgm:cxn modelId="{740F87DF-11C8-4A85-929D-1386EBCAB6E3}" srcId="{84B43CCC-8FA1-4357-82BE-E3719CA9D308}" destId="{7F0EFD4A-CA99-4DE1-B150-754BF66F18CD}" srcOrd="6" destOrd="0" parTransId="{7535A02B-5A1E-4A98-922B-CCA7B0CDA21A}" sibTransId="{6D6C8050-FC59-422F-B404-D0DCDEC7B65C}"/>
    <dgm:cxn modelId="{2C2466A2-74B5-49A3-856F-509912C26C5C}" type="presOf" srcId="{1C5A4D46-5DD7-4F31-B91D-0A59874AA192}" destId="{7578E093-483B-4C14-BFE8-4371511B27B1}" srcOrd="0" destOrd="0" presId="urn:microsoft.com/office/officeart/2008/layout/HorizontalMultiLevelHierarchy"/>
    <dgm:cxn modelId="{95D30A5A-0128-4728-B2D0-C7479328F6AD}" type="presOf" srcId="{0078B2E6-1190-436D-8670-C5151AAE81A2}" destId="{E8483B81-F87B-457A-B43D-F2D51E58976C}" srcOrd="1" destOrd="0" presId="urn:microsoft.com/office/officeart/2008/layout/HorizontalMultiLevelHierarchy"/>
    <dgm:cxn modelId="{C9ECED79-F687-45C4-803E-93730C31BABD}" type="presOf" srcId="{FA882E9A-E519-497D-8B12-D2F958C58188}" destId="{4C57AEB2-867B-4369-9F64-5AFDF21D6950}" srcOrd="0" destOrd="0" presId="urn:microsoft.com/office/officeart/2008/layout/HorizontalMultiLevelHierarchy"/>
    <dgm:cxn modelId="{F9080714-C138-42F2-AA76-72853806EC70}" type="presOf" srcId="{83512965-CE33-4218-889E-88E0A162FF33}" destId="{772AE13E-5BBD-46AF-ACA8-086ED8F2D210}" srcOrd="0" destOrd="0" presId="urn:microsoft.com/office/officeart/2008/layout/HorizontalMultiLevelHierarchy"/>
    <dgm:cxn modelId="{E647BBD8-4B75-4C8B-939D-E726B5E6A6FE}" type="presOf" srcId="{F3593586-8315-4636-985C-85528111CA4E}" destId="{5B58B66C-C511-4332-A961-3E4780CB8B79}" srcOrd="0" destOrd="0" presId="urn:microsoft.com/office/officeart/2008/layout/HorizontalMultiLevelHierarchy"/>
    <dgm:cxn modelId="{E34AE11C-E898-417C-B659-0567D14E9972}" srcId="{84B43CCC-8FA1-4357-82BE-E3719CA9D308}" destId="{2F12DE28-ABB0-4C03-921A-3B87B66277BA}" srcOrd="7" destOrd="0" parTransId="{1C5A4D46-5DD7-4F31-B91D-0A59874AA192}" sibTransId="{554862C6-5E9A-4833-813E-FB829B064D4D}"/>
    <dgm:cxn modelId="{FB1331B5-3CA2-44F7-AD52-5A4B59BEC7EB}" type="presOf" srcId="{444A882A-4F35-43CB-97DE-3297DA2F6B76}" destId="{A304786F-6339-4403-8B9E-FB2A01143ED2}" srcOrd="0" destOrd="0" presId="urn:microsoft.com/office/officeart/2008/layout/HorizontalMultiLevelHierarchy"/>
    <dgm:cxn modelId="{4EE5B9B6-F7F0-43BF-A9A4-46A9C2711713}" type="presOf" srcId="{84B43CCC-8FA1-4357-82BE-E3719CA9D308}" destId="{E62118E2-A199-4B00-8DEC-75F7CD878BF1}" srcOrd="0" destOrd="0" presId="urn:microsoft.com/office/officeart/2008/layout/HorizontalMultiLevelHierarchy"/>
    <dgm:cxn modelId="{C8857E90-A732-472E-924D-D5EE78994F89}" type="presOf" srcId="{7535A02B-5A1E-4A98-922B-CCA7B0CDA21A}" destId="{12B67476-CCAC-4637-8C74-28D0F374DA9A}" srcOrd="0" destOrd="0" presId="urn:microsoft.com/office/officeart/2008/layout/HorizontalMultiLevelHierarchy"/>
    <dgm:cxn modelId="{6590F16B-7BFD-4A22-BB00-8E66FFD0EFF0}" srcId="{84B43CCC-8FA1-4357-82BE-E3719CA9D308}" destId="{444A882A-4F35-43CB-97DE-3297DA2F6B76}" srcOrd="1" destOrd="0" parTransId="{83512965-CE33-4218-889E-88E0A162FF33}" sibTransId="{13AF4E85-5DF9-4437-B7F0-D6D4D778627C}"/>
    <dgm:cxn modelId="{FDE9016C-DB29-4F47-B313-03956456EA28}" srcId="{84B43CCC-8FA1-4357-82BE-E3719CA9D308}" destId="{4561FDDB-D4CF-46E1-BE84-5EB5EA87F97B}" srcOrd="2" destOrd="0" parTransId="{FA882E9A-E519-497D-8B12-D2F958C58188}" sibTransId="{673B31CE-F980-42CC-982C-2B01DC90C84D}"/>
    <dgm:cxn modelId="{43645B79-D4D4-412F-969D-0712AE3552F2}" type="presOf" srcId="{0078B2E6-1190-436D-8670-C5151AAE81A2}" destId="{67CFF87E-2CA6-4A1A-89DA-34D59998B666}" srcOrd="0" destOrd="0" presId="urn:microsoft.com/office/officeart/2008/layout/HorizontalMultiLevelHierarchy"/>
    <dgm:cxn modelId="{932B1B2E-4BA6-41D6-9A24-D89631EA7CBF}" type="presOf" srcId="{4561FDDB-D4CF-46E1-BE84-5EB5EA87F97B}" destId="{02C12C74-8E72-4FF3-B023-CE3796E1D100}" srcOrd="0" destOrd="0" presId="urn:microsoft.com/office/officeart/2008/layout/HorizontalMultiLevelHierarchy"/>
    <dgm:cxn modelId="{44E96ABE-154B-40CF-A254-7BD771D1FFDD}" type="presOf" srcId="{F3593586-8315-4636-985C-85528111CA4E}" destId="{F5A55E2B-E925-43BF-88D6-DAB8A5086553}" srcOrd="1" destOrd="0" presId="urn:microsoft.com/office/officeart/2008/layout/HorizontalMultiLevelHierarchy"/>
    <dgm:cxn modelId="{6C5B65CD-734B-4A8B-945D-B366545DFC4E}" type="presOf" srcId="{FA882E9A-E519-497D-8B12-D2F958C58188}" destId="{B940C84A-A5BE-4BC8-A17F-F612A61BC121}" srcOrd="1" destOrd="0" presId="urn:microsoft.com/office/officeart/2008/layout/HorizontalMultiLevelHierarchy"/>
    <dgm:cxn modelId="{EC030A68-578B-44CA-89B6-443D8ABD8C78}" srcId="{84B43CCC-8FA1-4357-82BE-E3719CA9D308}" destId="{8363778C-30C1-45C2-A6B3-B7036BF15F3F}" srcOrd="0" destOrd="0" parTransId="{0078B2E6-1190-436D-8670-C5151AAE81A2}" sibTransId="{2D926EA1-06F7-44F0-874A-166933D73BFB}"/>
    <dgm:cxn modelId="{35B6B592-C5A5-4845-9AAF-15DA1A60AE10}" type="presOf" srcId="{7F0EFD4A-CA99-4DE1-B150-754BF66F18CD}" destId="{CC43F294-AF3E-4FAB-934C-B7851E18868C}" srcOrd="0" destOrd="0" presId="urn:microsoft.com/office/officeart/2008/layout/HorizontalMultiLevelHierarchy"/>
    <dgm:cxn modelId="{8DE48CF6-9B31-4C2A-90A4-68A5958DCDDD}" type="presOf" srcId="{1C5A4D46-5DD7-4F31-B91D-0A59874AA192}" destId="{F07A070A-B444-4C5B-A65A-885E181E7FC2}" srcOrd="1" destOrd="0" presId="urn:microsoft.com/office/officeart/2008/layout/HorizontalMultiLevelHierarchy"/>
    <dgm:cxn modelId="{C662EC0F-D3E0-4F1E-B57F-B57BE93FB6D7}" type="presOf" srcId="{83512965-CE33-4218-889E-88E0A162FF33}" destId="{B2E15BEB-A03F-4DF8-8C96-28CAF977EDA4}" srcOrd="1" destOrd="0" presId="urn:microsoft.com/office/officeart/2008/layout/HorizontalMultiLevelHierarchy"/>
    <dgm:cxn modelId="{0099C872-CDE9-4AC4-97FA-DA2CCF776748}" srcId="{CD5B5ADE-84FB-443F-9600-3E396E24B4A1}" destId="{84B43CCC-8FA1-4357-82BE-E3719CA9D308}" srcOrd="0" destOrd="0" parTransId="{A293D0FB-68F3-4AE0-BA3D-7339C6E824C6}" sibTransId="{D216BABD-27B2-47E9-BD19-A376AB001F08}"/>
    <dgm:cxn modelId="{16C4B2FF-EED2-40C2-9385-2399FDE95EEC}" type="presOf" srcId="{2F12DE28-ABB0-4C03-921A-3B87B66277BA}" destId="{A7F52486-3AE6-4413-8233-0B3AF307B069}" srcOrd="0" destOrd="0" presId="urn:microsoft.com/office/officeart/2008/layout/HorizontalMultiLevelHierarchy"/>
    <dgm:cxn modelId="{5176621C-AD88-4FE6-9411-653655982B6D}" type="presOf" srcId="{E251572B-8B75-4609-B702-4789BC361F38}" destId="{962F2836-F9AE-468D-A363-AB6F068FED46}" srcOrd="1" destOrd="0" presId="urn:microsoft.com/office/officeart/2008/layout/HorizontalMultiLevelHierarchy"/>
    <dgm:cxn modelId="{D9405837-4994-4CB8-84FA-592045CC60C9}" srcId="{84B43CCC-8FA1-4357-82BE-E3719CA9D308}" destId="{D3007BA8-40A4-4D6F-B9FB-F4598CBD22E8}" srcOrd="5" destOrd="0" parTransId="{3F0F87BD-B0C0-401F-9D54-836BEDCCAF76}" sibTransId="{94135E2C-4358-4D63-A6C0-E3FCA619BCC5}"/>
    <dgm:cxn modelId="{A4C30F68-6CCB-4290-9BA2-70E315FBC188}" type="presOf" srcId="{3776BC20-F612-46F4-8D06-C422FE4E0BF2}" destId="{FAFF6AEE-E714-4D8F-95B9-1E4B2A0B6769}" srcOrd="0" destOrd="0" presId="urn:microsoft.com/office/officeart/2008/layout/HorizontalMultiLevelHierarchy"/>
    <dgm:cxn modelId="{7BA8B579-4BE3-457F-8582-19AFED145A96}" type="presParOf" srcId="{C95B9D1B-7BCF-4737-B1CB-71D04D21673B}" destId="{4ED0BD5E-53A7-48C9-984B-882EF3C8675E}" srcOrd="0" destOrd="0" presId="urn:microsoft.com/office/officeart/2008/layout/HorizontalMultiLevelHierarchy"/>
    <dgm:cxn modelId="{ED8EF265-6AA3-4CEE-8DA7-FB0B9E4624AE}" type="presParOf" srcId="{4ED0BD5E-53A7-48C9-984B-882EF3C8675E}" destId="{E62118E2-A199-4B00-8DEC-75F7CD878BF1}" srcOrd="0" destOrd="0" presId="urn:microsoft.com/office/officeart/2008/layout/HorizontalMultiLevelHierarchy"/>
    <dgm:cxn modelId="{D4C04985-E35D-43F7-A874-30D0C6564186}" type="presParOf" srcId="{4ED0BD5E-53A7-48C9-984B-882EF3C8675E}" destId="{0EFCC835-D0D2-40E5-B032-D2EE51408C0B}" srcOrd="1" destOrd="0" presId="urn:microsoft.com/office/officeart/2008/layout/HorizontalMultiLevelHierarchy"/>
    <dgm:cxn modelId="{4FA82663-043E-46C1-922C-10F592FB5E8F}" type="presParOf" srcId="{0EFCC835-D0D2-40E5-B032-D2EE51408C0B}" destId="{67CFF87E-2CA6-4A1A-89DA-34D59998B666}" srcOrd="0" destOrd="0" presId="urn:microsoft.com/office/officeart/2008/layout/HorizontalMultiLevelHierarchy"/>
    <dgm:cxn modelId="{F0F5E32C-BB8D-40A8-9BD6-D405D0B83064}" type="presParOf" srcId="{67CFF87E-2CA6-4A1A-89DA-34D59998B666}" destId="{E8483B81-F87B-457A-B43D-F2D51E58976C}" srcOrd="0" destOrd="0" presId="urn:microsoft.com/office/officeart/2008/layout/HorizontalMultiLevelHierarchy"/>
    <dgm:cxn modelId="{4A61145F-5C71-4574-B353-85D013417185}" type="presParOf" srcId="{0EFCC835-D0D2-40E5-B032-D2EE51408C0B}" destId="{31C27914-BE93-4E90-B25F-052BEE21650E}" srcOrd="1" destOrd="0" presId="urn:microsoft.com/office/officeart/2008/layout/HorizontalMultiLevelHierarchy"/>
    <dgm:cxn modelId="{18DAD215-28D0-4470-81D8-E50E38243862}" type="presParOf" srcId="{31C27914-BE93-4E90-B25F-052BEE21650E}" destId="{48209E5B-406C-4E7C-A966-92F9D9804D07}" srcOrd="0" destOrd="0" presId="urn:microsoft.com/office/officeart/2008/layout/HorizontalMultiLevelHierarchy"/>
    <dgm:cxn modelId="{A36AE911-F537-4446-99B1-233C8B35EA92}" type="presParOf" srcId="{31C27914-BE93-4E90-B25F-052BEE21650E}" destId="{2FBCAC43-AD57-4399-8D4F-E18119531EE3}" srcOrd="1" destOrd="0" presId="urn:microsoft.com/office/officeart/2008/layout/HorizontalMultiLevelHierarchy"/>
    <dgm:cxn modelId="{FE6B3DB1-5D7A-497F-AC1E-202659621DAC}" type="presParOf" srcId="{0EFCC835-D0D2-40E5-B032-D2EE51408C0B}" destId="{772AE13E-5BBD-46AF-ACA8-086ED8F2D210}" srcOrd="2" destOrd="0" presId="urn:microsoft.com/office/officeart/2008/layout/HorizontalMultiLevelHierarchy"/>
    <dgm:cxn modelId="{A95359E0-89E1-4354-ACB4-AC3B9541D644}" type="presParOf" srcId="{772AE13E-5BBD-46AF-ACA8-086ED8F2D210}" destId="{B2E15BEB-A03F-4DF8-8C96-28CAF977EDA4}" srcOrd="0" destOrd="0" presId="urn:microsoft.com/office/officeart/2008/layout/HorizontalMultiLevelHierarchy"/>
    <dgm:cxn modelId="{937E3D27-9ED0-49F7-AE13-7BA7E27A20EA}" type="presParOf" srcId="{0EFCC835-D0D2-40E5-B032-D2EE51408C0B}" destId="{BAF57988-513B-4DB4-9267-6498CC047109}" srcOrd="3" destOrd="0" presId="urn:microsoft.com/office/officeart/2008/layout/HorizontalMultiLevelHierarchy"/>
    <dgm:cxn modelId="{F7A865F4-8DE6-4607-A421-23182C4E92E0}" type="presParOf" srcId="{BAF57988-513B-4DB4-9267-6498CC047109}" destId="{A304786F-6339-4403-8B9E-FB2A01143ED2}" srcOrd="0" destOrd="0" presId="urn:microsoft.com/office/officeart/2008/layout/HorizontalMultiLevelHierarchy"/>
    <dgm:cxn modelId="{77FDC737-DC0E-417E-861F-1B83AD14E567}" type="presParOf" srcId="{BAF57988-513B-4DB4-9267-6498CC047109}" destId="{FD92DDEC-248C-4CC4-A8E4-A042007F98A9}" srcOrd="1" destOrd="0" presId="urn:microsoft.com/office/officeart/2008/layout/HorizontalMultiLevelHierarchy"/>
    <dgm:cxn modelId="{4B062816-A271-4A54-AE6E-7C314D4BA3F9}" type="presParOf" srcId="{0EFCC835-D0D2-40E5-B032-D2EE51408C0B}" destId="{4C57AEB2-867B-4369-9F64-5AFDF21D6950}" srcOrd="4" destOrd="0" presId="urn:microsoft.com/office/officeart/2008/layout/HorizontalMultiLevelHierarchy"/>
    <dgm:cxn modelId="{EA6BB584-39ED-4985-AB86-1C43605CD4A1}" type="presParOf" srcId="{4C57AEB2-867B-4369-9F64-5AFDF21D6950}" destId="{B940C84A-A5BE-4BC8-A17F-F612A61BC121}" srcOrd="0" destOrd="0" presId="urn:microsoft.com/office/officeart/2008/layout/HorizontalMultiLevelHierarchy"/>
    <dgm:cxn modelId="{AE96B408-F3A5-4E40-A91E-E846629E4B84}" type="presParOf" srcId="{0EFCC835-D0D2-40E5-B032-D2EE51408C0B}" destId="{4B4B16B7-3853-4AE2-88E2-436B675A1748}" srcOrd="5" destOrd="0" presId="urn:microsoft.com/office/officeart/2008/layout/HorizontalMultiLevelHierarchy"/>
    <dgm:cxn modelId="{C8FECFB8-74BF-4141-A0AD-C9FC9EC50E0B}" type="presParOf" srcId="{4B4B16B7-3853-4AE2-88E2-436B675A1748}" destId="{02C12C74-8E72-4FF3-B023-CE3796E1D100}" srcOrd="0" destOrd="0" presId="urn:microsoft.com/office/officeart/2008/layout/HorizontalMultiLevelHierarchy"/>
    <dgm:cxn modelId="{9C01862B-A792-49BF-BDF7-88519C602378}" type="presParOf" srcId="{4B4B16B7-3853-4AE2-88E2-436B675A1748}" destId="{DE5F12A1-F38B-42DF-8CCA-9DD78E4FD425}" srcOrd="1" destOrd="0" presId="urn:microsoft.com/office/officeart/2008/layout/HorizontalMultiLevelHierarchy"/>
    <dgm:cxn modelId="{06C6B6AC-D7E2-4275-A2A0-47DB7D36B4A8}" type="presParOf" srcId="{0EFCC835-D0D2-40E5-B032-D2EE51408C0B}" destId="{5B58B66C-C511-4332-A961-3E4780CB8B79}" srcOrd="6" destOrd="0" presId="urn:microsoft.com/office/officeart/2008/layout/HorizontalMultiLevelHierarchy"/>
    <dgm:cxn modelId="{D0712D48-B5E5-4A8B-898C-1BB643A6311B}" type="presParOf" srcId="{5B58B66C-C511-4332-A961-3E4780CB8B79}" destId="{F5A55E2B-E925-43BF-88D6-DAB8A5086553}" srcOrd="0" destOrd="0" presId="urn:microsoft.com/office/officeart/2008/layout/HorizontalMultiLevelHierarchy"/>
    <dgm:cxn modelId="{A4191A17-C136-4340-847C-37B81CFBA610}" type="presParOf" srcId="{0EFCC835-D0D2-40E5-B032-D2EE51408C0B}" destId="{72A96E49-2BF2-484E-8453-3FD5A9A48F97}" srcOrd="7" destOrd="0" presId="urn:microsoft.com/office/officeart/2008/layout/HorizontalMultiLevelHierarchy"/>
    <dgm:cxn modelId="{4D138F41-A2D1-43C7-9B03-C52214551A74}" type="presParOf" srcId="{72A96E49-2BF2-484E-8453-3FD5A9A48F97}" destId="{FAFF6AEE-E714-4D8F-95B9-1E4B2A0B6769}" srcOrd="0" destOrd="0" presId="urn:microsoft.com/office/officeart/2008/layout/HorizontalMultiLevelHierarchy"/>
    <dgm:cxn modelId="{A8214AC6-5EE4-473B-A426-7CAFA13FD549}" type="presParOf" srcId="{72A96E49-2BF2-484E-8453-3FD5A9A48F97}" destId="{90480420-D291-4455-97A5-10DE9BFFDBC9}" srcOrd="1" destOrd="0" presId="urn:microsoft.com/office/officeart/2008/layout/HorizontalMultiLevelHierarchy"/>
    <dgm:cxn modelId="{D83AFFFF-CEF4-4A57-ABF2-04C0CAE47A54}" type="presParOf" srcId="{0EFCC835-D0D2-40E5-B032-D2EE51408C0B}" destId="{B6741C08-56E7-443C-87F1-EFE7584A5668}" srcOrd="8" destOrd="0" presId="urn:microsoft.com/office/officeart/2008/layout/HorizontalMultiLevelHierarchy"/>
    <dgm:cxn modelId="{0ACD45A4-D364-4FCA-98F7-2655E181CFE6}" type="presParOf" srcId="{B6741C08-56E7-443C-87F1-EFE7584A5668}" destId="{962F2836-F9AE-468D-A363-AB6F068FED46}" srcOrd="0" destOrd="0" presId="urn:microsoft.com/office/officeart/2008/layout/HorizontalMultiLevelHierarchy"/>
    <dgm:cxn modelId="{5A5AA904-10CF-4ACB-B085-79AF16B6A4AD}" type="presParOf" srcId="{0EFCC835-D0D2-40E5-B032-D2EE51408C0B}" destId="{C17E9A99-C7FE-41F6-9C79-A47AAFF3FF10}" srcOrd="9" destOrd="0" presId="urn:microsoft.com/office/officeart/2008/layout/HorizontalMultiLevelHierarchy"/>
    <dgm:cxn modelId="{682CA904-D582-4426-AAF0-9FE444FDE757}" type="presParOf" srcId="{C17E9A99-C7FE-41F6-9C79-A47AAFF3FF10}" destId="{795A1FDA-1FBA-4928-A9D4-376CB8E99B8D}" srcOrd="0" destOrd="0" presId="urn:microsoft.com/office/officeart/2008/layout/HorizontalMultiLevelHierarchy"/>
    <dgm:cxn modelId="{6117BF71-057E-4482-B02C-9FB6358773F0}" type="presParOf" srcId="{C17E9A99-C7FE-41F6-9C79-A47AAFF3FF10}" destId="{55310658-53F9-422A-9822-2A69F3F9B85B}" srcOrd="1" destOrd="0" presId="urn:microsoft.com/office/officeart/2008/layout/HorizontalMultiLevelHierarchy"/>
    <dgm:cxn modelId="{57C0A14B-4D9F-44D0-9D1B-A7874B595C81}" type="presParOf" srcId="{0EFCC835-D0D2-40E5-B032-D2EE51408C0B}" destId="{EC20F791-B75A-447C-A622-3FB5BB332D3B}" srcOrd="10" destOrd="0" presId="urn:microsoft.com/office/officeart/2008/layout/HorizontalMultiLevelHierarchy"/>
    <dgm:cxn modelId="{CB3C32D0-7045-46A4-A368-A97407DC3D7A}" type="presParOf" srcId="{EC20F791-B75A-447C-A622-3FB5BB332D3B}" destId="{B2675FBA-FF43-4FC5-BB63-7745F795091F}" srcOrd="0" destOrd="0" presId="urn:microsoft.com/office/officeart/2008/layout/HorizontalMultiLevelHierarchy"/>
    <dgm:cxn modelId="{53F1C474-16F3-4962-8542-87026E4A02AF}" type="presParOf" srcId="{0EFCC835-D0D2-40E5-B032-D2EE51408C0B}" destId="{191CB65D-366C-4ACE-97BA-8C5172AA7D55}" srcOrd="11" destOrd="0" presId="urn:microsoft.com/office/officeart/2008/layout/HorizontalMultiLevelHierarchy"/>
    <dgm:cxn modelId="{66165B5D-ACF4-4E0D-A818-C73A4D507B8E}" type="presParOf" srcId="{191CB65D-366C-4ACE-97BA-8C5172AA7D55}" destId="{B425464B-9C86-42A6-8C72-51DACD05A24B}" srcOrd="0" destOrd="0" presId="urn:microsoft.com/office/officeart/2008/layout/HorizontalMultiLevelHierarchy"/>
    <dgm:cxn modelId="{39C2FED2-1ECA-4B87-9824-4EC3389EFF6E}" type="presParOf" srcId="{191CB65D-366C-4ACE-97BA-8C5172AA7D55}" destId="{B88F7E44-9BA4-46F7-B106-42D553BCB572}" srcOrd="1" destOrd="0" presId="urn:microsoft.com/office/officeart/2008/layout/HorizontalMultiLevelHierarchy"/>
    <dgm:cxn modelId="{22539D19-3F7F-4980-9B12-35E219DAEE55}" type="presParOf" srcId="{0EFCC835-D0D2-40E5-B032-D2EE51408C0B}" destId="{12B67476-CCAC-4637-8C74-28D0F374DA9A}" srcOrd="12" destOrd="0" presId="urn:microsoft.com/office/officeart/2008/layout/HorizontalMultiLevelHierarchy"/>
    <dgm:cxn modelId="{12DB6A40-64D5-4F35-BABB-00696ACA857C}" type="presParOf" srcId="{12B67476-CCAC-4637-8C74-28D0F374DA9A}" destId="{BD85F077-8617-4499-9040-E65D260064E1}" srcOrd="0" destOrd="0" presId="urn:microsoft.com/office/officeart/2008/layout/HorizontalMultiLevelHierarchy"/>
    <dgm:cxn modelId="{3F47C7E4-2120-4B35-ABC3-EC6A6AD60A05}" type="presParOf" srcId="{0EFCC835-D0D2-40E5-B032-D2EE51408C0B}" destId="{5064D4EB-96A2-4609-8007-569128C772FA}" srcOrd="13" destOrd="0" presId="urn:microsoft.com/office/officeart/2008/layout/HorizontalMultiLevelHierarchy"/>
    <dgm:cxn modelId="{8650E410-7DB9-4BCD-BBDE-09A8CFEE0C6C}" type="presParOf" srcId="{5064D4EB-96A2-4609-8007-569128C772FA}" destId="{CC43F294-AF3E-4FAB-934C-B7851E18868C}" srcOrd="0" destOrd="0" presId="urn:microsoft.com/office/officeart/2008/layout/HorizontalMultiLevelHierarchy"/>
    <dgm:cxn modelId="{EBAAA58D-59CD-4AB7-9901-4A9903B688FA}" type="presParOf" srcId="{5064D4EB-96A2-4609-8007-569128C772FA}" destId="{56D065A0-6DCE-401F-998D-5CCDD5F7E7C2}" srcOrd="1" destOrd="0" presId="urn:microsoft.com/office/officeart/2008/layout/HorizontalMultiLevelHierarchy"/>
    <dgm:cxn modelId="{3316E335-472B-4BF9-A8B1-7E2585C8540A}" type="presParOf" srcId="{0EFCC835-D0D2-40E5-B032-D2EE51408C0B}" destId="{7578E093-483B-4C14-BFE8-4371511B27B1}" srcOrd="14" destOrd="0" presId="urn:microsoft.com/office/officeart/2008/layout/HorizontalMultiLevelHierarchy"/>
    <dgm:cxn modelId="{C66956A2-E12E-4A03-8F20-1C160CB0A71C}" type="presParOf" srcId="{7578E093-483B-4C14-BFE8-4371511B27B1}" destId="{F07A070A-B444-4C5B-A65A-885E181E7FC2}" srcOrd="0" destOrd="0" presId="urn:microsoft.com/office/officeart/2008/layout/HorizontalMultiLevelHierarchy"/>
    <dgm:cxn modelId="{F5C41B28-3566-460B-AF77-1898D1CBCD74}" type="presParOf" srcId="{0EFCC835-D0D2-40E5-B032-D2EE51408C0B}" destId="{7EF867E1-56E2-492C-AB77-7D31254D72D1}" srcOrd="15" destOrd="0" presId="urn:microsoft.com/office/officeart/2008/layout/HorizontalMultiLevelHierarchy"/>
    <dgm:cxn modelId="{E2E4A8D8-C6BE-4180-A03F-E3362E068459}" type="presParOf" srcId="{7EF867E1-56E2-492C-AB77-7D31254D72D1}" destId="{A7F52486-3AE6-4413-8233-0B3AF307B069}" srcOrd="0" destOrd="0" presId="urn:microsoft.com/office/officeart/2008/layout/HorizontalMultiLevelHierarchy"/>
    <dgm:cxn modelId="{9CB37651-4E29-4F04-8F99-CE968B6F4C55}" type="presParOf" srcId="{7EF867E1-56E2-492C-AB77-7D31254D72D1}" destId="{7D2AE6CB-52FF-49D8-AD81-D31829A577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B7167-30AF-4247-B6B1-709A34FF27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469A8-49DA-4296-9EDB-15BA2217264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ADENINE</a:t>
          </a:r>
          <a:endParaRPr lang="en-US" dirty="0"/>
        </a:p>
      </dgm:t>
    </dgm:pt>
    <dgm:pt modelId="{0484C9BC-6C72-4AA1-BE8C-2D50844A4AC4}" type="parTrans" cxnId="{A3270D76-518B-4670-BF1E-A2F0E60A2A52}">
      <dgm:prSet/>
      <dgm:spPr/>
      <dgm:t>
        <a:bodyPr/>
        <a:lstStyle/>
        <a:p>
          <a:endParaRPr lang="en-US"/>
        </a:p>
      </dgm:t>
    </dgm:pt>
    <dgm:pt modelId="{3B13FF3C-1EDD-499F-822E-2DE907653F3A}" type="sibTrans" cxnId="{A3270D76-518B-4670-BF1E-A2F0E60A2A52}">
      <dgm:prSet/>
      <dgm:spPr/>
      <dgm:t>
        <a:bodyPr/>
        <a:lstStyle/>
        <a:p>
          <a:endParaRPr lang="en-US"/>
        </a:p>
      </dgm:t>
    </dgm:pt>
    <dgm:pt modelId="{7EF213E5-4C80-4322-8017-2E658EDA758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NEUCLEIC ACID</a:t>
          </a:r>
          <a:endParaRPr lang="en-US" dirty="0"/>
        </a:p>
      </dgm:t>
    </dgm:pt>
    <dgm:pt modelId="{838B5EB9-51F9-47C7-803F-E65E043ED594}" type="parTrans" cxnId="{2496C76F-9429-4731-A27C-4D12FC93DA86}">
      <dgm:prSet/>
      <dgm:spPr/>
      <dgm:t>
        <a:bodyPr/>
        <a:lstStyle/>
        <a:p>
          <a:endParaRPr lang="en-US"/>
        </a:p>
      </dgm:t>
    </dgm:pt>
    <dgm:pt modelId="{B6EA04A6-7BEA-4407-9ED6-6E21B95ACFB7}" type="sibTrans" cxnId="{2496C76F-9429-4731-A27C-4D12FC93DA86}">
      <dgm:prSet/>
      <dgm:spPr/>
      <dgm:t>
        <a:bodyPr/>
        <a:lstStyle/>
        <a:p>
          <a:endParaRPr lang="en-US"/>
        </a:p>
      </dgm:t>
    </dgm:pt>
    <dgm:pt modelId="{5D8953A3-3A48-4B10-884A-DDF22396C82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ATP</a:t>
          </a:r>
          <a:endParaRPr lang="en-US" dirty="0"/>
        </a:p>
      </dgm:t>
    </dgm:pt>
    <dgm:pt modelId="{470180E6-0E2C-44E1-AC45-235101539CA5}" type="parTrans" cxnId="{72333225-90B0-470D-86CC-BC9DD933226A}">
      <dgm:prSet/>
      <dgm:spPr/>
      <dgm:t>
        <a:bodyPr/>
        <a:lstStyle/>
        <a:p>
          <a:endParaRPr lang="en-US"/>
        </a:p>
      </dgm:t>
    </dgm:pt>
    <dgm:pt modelId="{2589706C-3AE5-4195-9798-7A8B7C972FD4}" type="sibTrans" cxnId="{72333225-90B0-470D-86CC-BC9DD933226A}">
      <dgm:prSet/>
      <dgm:spPr/>
      <dgm:t>
        <a:bodyPr/>
        <a:lstStyle/>
        <a:p>
          <a:endParaRPr lang="en-US"/>
        </a:p>
      </dgm:t>
    </dgm:pt>
    <dgm:pt modelId="{BA3E2EB5-7AA8-4307-A257-A7AD7DF1730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COENZYMES</a:t>
          </a:r>
          <a:endParaRPr lang="en-US" dirty="0"/>
        </a:p>
      </dgm:t>
    </dgm:pt>
    <dgm:pt modelId="{52EDF0E7-D1E2-4338-AF96-81C02C4A5D57}" type="parTrans" cxnId="{1F9F479F-F546-4168-A3DF-3CE1797D0C05}">
      <dgm:prSet/>
      <dgm:spPr/>
      <dgm:t>
        <a:bodyPr/>
        <a:lstStyle/>
        <a:p>
          <a:endParaRPr lang="en-US"/>
        </a:p>
      </dgm:t>
    </dgm:pt>
    <dgm:pt modelId="{FDB9AC51-E4F4-4B95-A45E-A961B563A8C7}" type="sibTrans" cxnId="{1F9F479F-F546-4168-A3DF-3CE1797D0C05}">
      <dgm:prSet/>
      <dgm:spPr/>
      <dgm:t>
        <a:bodyPr/>
        <a:lstStyle/>
        <a:p>
          <a:endParaRPr lang="en-US"/>
        </a:p>
      </dgm:t>
    </dgm:pt>
    <dgm:pt modelId="{6EFD0715-22F1-4E04-94D0-DE4D70D5C48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URIC ACID</a:t>
          </a:r>
          <a:endParaRPr lang="en-US" dirty="0"/>
        </a:p>
      </dgm:t>
    </dgm:pt>
    <dgm:pt modelId="{00C6B674-7026-42D6-98B2-19800B2EC397}" type="parTrans" cxnId="{8ED0D2DB-4DEF-49D7-826C-C8809B60EBA0}">
      <dgm:prSet/>
      <dgm:spPr/>
      <dgm:t>
        <a:bodyPr/>
        <a:lstStyle/>
        <a:p>
          <a:endParaRPr lang="en-US"/>
        </a:p>
      </dgm:t>
    </dgm:pt>
    <dgm:pt modelId="{E019F642-3CB1-49D4-A92E-38E9CACDB381}" type="sibTrans" cxnId="{8ED0D2DB-4DEF-49D7-826C-C8809B60EBA0}">
      <dgm:prSet/>
      <dgm:spPr/>
      <dgm:t>
        <a:bodyPr/>
        <a:lstStyle/>
        <a:p>
          <a:endParaRPr lang="en-US"/>
        </a:p>
      </dgm:t>
    </dgm:pt>
    <dgm:pt modelId="{3654A0FD-C33C-4689-A16B-E8693B057D8F}" type="pres">
      <dgm:prSet presAssocID="{492B7167-30AF-4247-B6B1-709A34FF27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FCDB4-A2B2-4AF3-B86C-179DE6260BEE}" type="pres">
      <dgm:prSet presAssocID="{0FD469A8-49DA-4296-9EDB-15BA22172643}" presName="root1" presStyleCnt="0"/>
      <dgm:spPr/>
    </dgm:pt>
    <dgm:pt modelId="{9F3615CF-3658-49FE-A399-4EF2EE7331C2}" type="pres">
      <dgm:prSet presAssocID="{0FD469A8-49DA-4296-9EDB-15BA221726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C0EF4-EB39-46EE-B08D-501BE8EC53A1}" type="pres">
      <dgm:prSet presAssocID="{0FD469A8-49DA-4296-9EDB-15BA22172643}" presName="level2hierChild" presStyleCnt="0"/>
      <dgm:spPr/>
    </dgm:pt>
    <dgm:pt modelId="{8BC72CE4-138D-4B1A-9D88-45EDDF8AA832}" type="pres">
      <dgm:prSet presAssocID="{838B5EB9-51F9-47C7-803F-E65E043ED59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0096B53-DF42-42A6-97C5-B96BAE626B26}" type="pres">
      <dgm:prSet presAssocID="{838B5EB9-51F9-47C7-803F-E65E043ED59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EB7FC5D-BE5E-43ED-9871-E06BD60DFFC9}" type="pres">
      <dgm:prSet presAssocID="{7EF213E5-4C80-4322-8017-2E658EDA7583}" presName="root2" presStyleCnt="0"/>
      <dgm:spPr/>
    </dgm:pt>
    <dgm:pt modelId="{FFA28563-9C72-4731-A986-15DD8F4BE809}" type="pres">
      <dgm:prSet presAssocID="{7EF213E5-4C80-4322-8017-2E658EDA758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08B67-05A8-46B3-BFFE-788FBD82F7EC}" type="pres">
      <dgm:prSet presAssocID="{7EF213E5-4C80-4322-8017-2E658EDA7583}" presName="level3hierChild" presStyleCnt="0"/>
      <dgm:spPr/>
    </dgm:pt>
    <dgm:pt modelId="{F5D7C038-24DF-4983-9402-D467C3498EA1}" type="pres">
      <dgm:prSet presAssocID="{470180E6-0E2C-44E1-AC45-235101539CA5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FB1E43C-F6CE-408D-8DEF-6B0125093634}" type="pres">
      <dgm:prSet presAssocID="{470180E6-0E2C-44E1-AC45-235101539CA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86DED33-1025-4D9A-9820-B783C388D35E}" type="pres">
      <dgm:prSet presAssocID="{5D8953A3-3A48-4B10-884A-DDF22396C822}" presName="root2" presStyleCnt="0"/>
      <dgm:spPr/>
    </dgm:pt>
    <dgm:pt modelId="{EC5FD675-276B-41F2-9E7D-F80F1E8314AA}" type="pres">
      <dgm:prSet presAssocID="{5D8953A3-3A48-4B10-884A-DDF22396C82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CA8D78-7DE8-4C9B-AA55-F04233A217F9}" type="pres">
      <dgm:prSet presAssocID="{5D8953A3-3A48-4B10-884A-DDF22396C822}" presName="level3hierChild" presStyleCnt="0"/>
      <dgm:spPr/>
    </dgm:pt>
    <dgm:pt modelId="{DD49BBE6-DE8A-4F41-8E3F-C5B1926CB674}" type="pres">
      <dgm:prSet presAssocID="{52EDF0E7-D1E2-4338-AF96-81C02C4A5D57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1633D7E-C269-431D-9658-2C4B821C2794}" type="pres">
      <dgm:prSet presAssocID="{52EDF0E7-D1E2-4338-AF96-81C02C4A5D5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905C6B7-D7C6-4BB2-817C-C315C62872C6}" type="pres">
      <dgm:prSet presAssocID="{BA3E2EB5-7AA8-4307-A257-A7AD7DF1730C}" presName="root2" presStyleCnt="0"/>
      <dgm:spPr/>
    </dgm:pt>
    <dgm:pt modelId="{3363B445-5929-4F52-B805-9060F19BC05F}" type="pres">
      <dgm:prSet presAssocID="{BA3E2EB5-7AA8-4307-A257-A7AD7DF1730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33E083-0F4D-4E8A-9C8F-2A56D26724C3}" type="pres">
      <dgm:prSet presAssocID="{BA3E2EB5-7AA8-4307-A257-A7AD7DF1730C}" presName="level3hierChild" presStyleCnt="0"/>
      <dgm:spPr/>
    </dgm:pt>
    <dgm:pt modelId="{8F2D4E67-57BA-4863-B4BD-098B6C0CFFC7}" type="pres">
      <dgm:prSet presAssocID="{00C6B674-7026-42D6-98B2-19800B2EC39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55C2BDC-CA8A-4F71-989F-A43AB5B990D6}" type="pres">
      <dgm:prSet presAssocID="{00C6B674-7026-42D6-98B2-19800B2EC39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4EDD210-2D63-4BA5-9EEE-BAD57446D65B}" type="pres">
      <dgm:prSet presAssocID="{6EFD0715-22F1-4E04-94D0-DE4D70D5C484}" presName="root2" presStyleCnt="0"/>
      <dgm:spPr/>
    </dgm:pt>
    <dgm:pt modelId="{DBEEC6B7-176F-4548-A61D-B2AAB4DEEA62}" type="pres">
      <dgm:prSet presAssocID="{6EFD0715-22F1-4E04-94D0-DE4D70D5C48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50807-22F2-43D2-9A4C-E5952D1C2C5A}" type="pres">
      <dgm:prSet presAssocID="{6EFD0715-22F1-4E04-94D0-DE4D70D5C484}" presName="level3hierChild" presStyleCnt="0"/>
      <dgm:spPr/>
    </dgm:pt>
  </dgm:ptLst>
  <dgm:cxnLst>
    <dgm:cxn modelId="{A1E40D28-9BAB-4B7B-93EC-3DC599D5CA22}" type="presOf" srcId="{BA3E2EB5-7AA8-4307-A257-A7AD7DF1730C}" destId="{3363B445-5929-4F52-B805-9060F19BC05F}" srcOrd="0" destOrd="0" presId="urn:microsoft.com/office/officeart/2008/layout/HorizontalMultiLevelHierarchy"/>
    <dgm:cxn modelId="{1F9F479F-F546-4168-A3DF-3CE1797D0C05}" srcId="{0FD469A8-49DA-4296-9EDB-15BA22172643}" destId="{BA3E2EB5-7AA8-4307-A257-A7AD7DF1730C}" srcOrd="2" destOrd="0" parTransId="{52EDF0E7-D1E2-4338-AF96-81C02C4A5D57}" sibTransId="{FDB9AC51-E4F4-4B95-A45E-A961B563A8C7}"/>
    <dgm:cxn modelId="{2496C76F-9429-4731-A27C-4D12FC93DA86}" srcId="{0FD469A8-49DA-4296-9EDB-15BA22172643}" destId="{7EF213E5-4C80-4322-8017-2E658EDA7583}" srcOrd="0" destOrd="0" parTransId="{838B5EB9-51F9-47C7-803F-E65E043ED594}" sibTransId="{B6EA04A6-7BEA-4407-9ED6-6E21B95ACFB7}"/>
    <dgm:cxn modelId="{05E5B60F-CD8C-44AC-BF3F-C40FB7D1CF23}" type="presOf" srcId="{470180E6-0E2C-44E1-AC45-235101539CA5}" destId="{AFB1E43C-F6CE-408D-8DEF-6B0125093634}" srcOrd="1" destOrd="0" presId="urn:microsoft.com/office/officeart/2008/layout/HorizontalMultiLevelHierarchy"/>
    <dgm:cxn modelId="{8ED0D2DB-4DEF-49D7-826C-C8809B60EBA0}" srcId="{0FD469A8-49DA-4296-9EDB-15BA22172643}" destId="{6EFD0715-22F1-4E04-94D0-DE4D70D5C484}" srcOrd="3" destOrd="0" parTransId="{00C6B674-7026-42D6-98B2-19800B2EC397}" sibTransId="{E019F642-3CB1-49D4-A92E-38E9CACDB381}"/>
    <dgm:cxn modelId="{034ECEEA-0CD4-4367-BBEF-C8C091CF51A0}" type="presOf" srcId="{5D8953A3-3A48-4B10-884A-DDF22396C822}" destId="{EC5FD675-276B-41F2-9E7D-F80F1E8314AA}" srcOrd="0" destOrd="0" presId="urn:microsoft.com/office/officeart/2008/layout/HorizontalMultiLevelHierarchy"/>
    <dgm:cxn modelId="{E0E63A77-5628-41FF-BC29-F69A07272525}" type="presOf" srcId="{52EDF0E7-D1E2-4338-AF96-81C02C4A5D57}" destId="{71633D7E-C269-431D-9658-2C4B821C2794}" srcOrd="1" destOrd="0" presId="urn:microsoft.com/office/officeart/2008/layout/HorizontalMultiLevelHierarchy"/>
    <dgm:cxn modelId="{97FB6A67-ADF9-4789-BA09-BC61E5A17A8E}" type="presOf" srcId="{492B7167-30AF-4247-B6B1-709A34FF27A9}" destId="{3654A0FD-C33C-4689-A16B-E8693B057D8F}" srcOrd="0" destOrd="0" presId="urn:microsoft.com/office/officeart/2008/layout/HorizontalMultiLevelHierarchy"/>
    <dgm:cxn modelId="{8275CD10-72E9-4FED-9A81-C62E28250806}" type="presOf" srcId="{52EDF0E7-D1E2-4338-AF96-81C02C4A5D57}" destId="{DD49BBE6-DE8A-4F41-8E3F-C5B1926CB674}" srcOrd="0" destOrd="0" presId="urn:microsoft.com/office/officeart/2008/layout/HorizontalMultiLevelHierarchy"/>
    <dgm:cxn modelId="{0E83E8A5-CE0E-495A-A66D-7DE568708930}" type="presOf" srcId="{00C6B674-7026-42D6-98B2-19800B2EC397}" destId="{8F2D4E67-57BA-4863-B4BD-098B6C0CFFC7}" srcOrd="0" destOrd="0" presId="urn:microsoft.com/office/officeart/2008/layout/HorizontalMultiLevelHierarchy"/>
    <dgm:cxn modelId="{372B63A9-66E1-440A-B8D6-55C3444621F8}" type="presOf" srcId="{470180E6-0E2C-44E1-AC45-235101539CA5}" destId="{F5D7C038-24DF-4983-9402-D467C3498EA1}" srcOrd="0" destOrd="0" presId="urn:microsoft.com/office/officeart/2008/layout/HorizontalMultiLevelHierarchy"/>
    <dgm:cxn modelId="{CEEA7D01-4996-4C61-A3D1-172D3D44F474}" type="presOf" srcId="{7EF213E5-4C80-4322-8017-2E658EDA7583}" destId="{FFA28563-9C72-4731-A986-15DD8F4BE809}" srcOrd="0" destOrd="0" presId="urn:microsoft.com/office/officeart/2008/layout/HorizontalMultiLevelHierarchy"/>
    <dgm:cxn modelId="{A5F6C27A-AC6B-492E-9BF1-3E8F7924FA1E}" type="presOf" srcId="{838B5EB9-51F9-47C7-803F-E65E043ED594}" destId="{8BC72CE4-138D-4B1A-9D88-45EDDF8AA832}" srcOrd="0" destOrd="0" presId="urn:microsoft.com/office/officeart/2008/layout/HorizontalMultiLevelHierarchy"/>
    <dgm:cxn modelId="{A3270D76-518B-4670-BF1E-A2F0E60A2A52}" srcId="{492B7167-30AF-4247-B6B1-709A34FF27A9}" destId="{0FD469A8-49DA-4296-9EDB-15BA22172643}" srcOrd="0" destOrd="0" parTransId="{0484C9BC-6C72-4AA1-BE8C-2D50844A4AC4}" sibTransId="{3B13FF3C-1EDD-499F-822E-2DE907653F3A}"/>
    <dgm:cxn modelId="{1D51C363-5E55-40CA-9096-7AB50883F2A0}" type="presOf" srcId="{00C6B674-7026-42D6-98B2-19800B2EC397}" destId="{A55C2BDC-CA8A-4F71-989F-A43AB5B990D6}" srcOrd="1" destOrd="0" presId="urn:microsoft.com/office/officeart/2008/layout/HorizontalMultiLevelHierarchy"/>
    <dgm:cxn modelId="{3338DF29-F57D-4FA7-B140-0FC27CD3DA2E}" type="presOf" srcId="{838B5EB9-51F9-47C7-803F-E65E043ED594}" destId="{F0096B53-DF42-42A6-97C5-B96BAE626B26}" srcOrd="1" destOrd="0" presId="urn:microsoft.com/office/officeart/2008/layout/HorizontalMultiLevelHierarchy"/>
    <dgm:cxn modelId="{A4234C7C-FEF5-4F8B-A81F-C98B08DED281}" type="presOf" srcId="{0FD469A8-49DA-4296-9EDB-15BA22172643}" destId="{9F3615CF-3658-49FE-A399-4EF2EE7331C2}" srcOrd="0" destOrd="0" presId="urn:microsoft.com/office/officeart/2008/layout/HorizontalMultiLevelHierarchy"/>
    <dgm:cxn modelId="{2357BC86-63DA-40F1-B5C7-59B4EB72C2BF}" type="presOf" srcId="{6EFD0715-22F1-4E04-94D0-DE4D70D5C484}" destId="{DBEEC6B7-176F-4548-A61D-B2AAB4DEEA62}" srcOrd="0" destOrd="0" presId="urn:microsoft.com/office/officeart/2008/layout/HorizontalMultiLevelHierarchy"/>
    <dgm:cxn modelId="{72333225-90B0-470D-86CC-BC9DD933226A}" srcId="{0FD469A8-49DA-4296-9EDB-15BA22172643}" destId="{5D8953A3-3A48-4B10-884A-DDF22396C822}" srcOrd="1" destOrd="0" parTransId="{470180E6-0E2C-44E1-AC45-235101539CA5}" sibTransId="{2589706C-3AE5-4195-9798-7A8B7C972FD4}"/>
    <dgm:cxn modelId="{EB29F908-5C23-42D1-9587-52D6CD34D599}" type="presParOf" srcId="{3654A0FD-C33C-4689-A16B-E8693B057D8F}" destId="{CADFCDB4-A2B2-4AF3-B86C-179DE6260BEE}" srcOrd="0" destOrd="0" presId="urn:microsoft.com/office/officeart/2008/layout/HorizontalMultiLevelHierarchy"/>
    <dgm:cxn modelId="{7FB0616A-2193-42CB-A310-699EA3C7361B}" type="presParOf" srcId="{CADFCDB4-A2B2-4AF3-B86C-179DE6260BEE}" destId="{9F3615CF-3658-49FE-A399-4EF2EE7331C2}" srcOrd="0" destOrd="0" presId="urn:microsoft.com/office/officeart/2008/layout/HorizontalMultiLevelHierarchy"/>
    <dgm:cxn modelId="{0E9076B0-7523-4B40-8AEE-53837F6EE36B}" type="presParOf" srcId="{CADFCDB4-A2B2-4AF3-B86C-179DE6260BEE}" destId="{8EEC0EF4-EB39-46EE-B08D-501BE8EC53A1}" srcOrd="1" destOrd="0" presId="urn:microsoft.com/office/officeart/2008/layout/HorizontalMultiLevelHierarchy"/>
    <dgm:cxn modelId="{8A248605-BA73-44AE-8329-30DAC98DFD5D}" type="presParOf" srcId="{8EEC0EF4-EB39-46EE-B08D-501BE8EC53A1}" destId="{8BC72CE4-138D-4B1A-9D88-45EDDF8AA832}" srcOrd="0" destOrd="0" presId="urn:microsoft.com/office/officeart/2008/layout/HorizontalMultiLevelHierarchy"/>
    <dgm:cxn modelId="{163B6D54-3C41-4B74-88E8-58FA8395E9DF}" type="presParOf" srcId="{8BC72CE4-138D-4B1A-9D88-45EDDF8AA832}" destId="{F0096B53-DF42-42A6-97C5-B96BAE626B26}" srcOrd="0" destOrd="0" presId="urn:microsoft.com/office/officeart/2008/layout/HorizontalMultiLevelHierarchy"/>
    <dgm:cxn modelId="{EF51343A-4573-4B8F-A8AD-7F3B65F39495}" type="presParOf" srcId="{8EEC0EF4-EB39-46EE-B08D-501BE8EC53A1}" destId="{1EB7FC5D-BE5E-43ED-9871-E06BD60DFFC9}" srcOrd="1" destOrd="0" presId="urn:microsoft.com/office/officeart/2008/layout/HorizontalMultiLevelHierarchy"/>
    <dgm:cxn modelId="{1F6D810F-5FFF-4A00-952C-4247727EA1D3}" type="presParOf" srcId="{1EB7FC5D-BE5E-43ED-9871-E06BD60DFFC9}" destId="{FFA28563-9C72-4731-A986-15DD8F4BE809}" srcOrd="0" destOrd="0" presId="urn:microsoft.com/office/officeart/2008/layout/HorizontalMultiLevelHierarchy"/>
    <dgm:cxn modelId="{888F6737-A710-415F-B2A0-354F313AFC66}" type="presParOf" srcId="{1EB7FC5D-BE5E-43ED-9871-E06BD60DFFC9}" destId="{2BC08B67-05A8-46B3-BFFE-788FBD82F7EC}" srcOrd="1" destOrd="0" presId="urn:microsoft.com/office/officeart/2008/layout/HorizontalMultiLevelHierarchy"/>
    <dgm:cxn modelId="{548A1040-A283-4754-8DE6-06094CED6550}" type="presParOf" srcId="{8EEC0EF4-EB39-46EE-B08D-501BE8EC53A1}" destId="{F5D7C038-24DF-4983-9402-D467C3498EA1}" srcOrd="2" destOrd="0" presId="urn:microsoft.com/office/officeart/2008/layout/HorizontalMultiLevelHierarchy"/>
    <dgm:cxn modelId="{5CC1A88F-9EAF-4013-A434-241FF48FC65B}" type="presParOf" srcId="{F5D7C038-24DF-4983-9402-D467C3498EA1}" destId="{AFB1E43C-F6CE-408D-8DEF-6B0125093634}" srcOrd="0" destOrd="0" presId="urn:microsoft.com/office/officeart/2008/layout/HorizontalMultiLevelHierarchy"/>
    <dgm:cxn modelId="{7C2A6B54-FD68-43E6-99EA-716F4E5D82C6}" type="presParOf" srcId="{8EEC0EF4-EB39-46EE-B08D-501BE8EC53A1}" destId="{586DED33-1025-4D9A-9820-B783C388D35E}" srcOrd="3" destOrd="0" presId="urn:microsoft.com/office/officeart/2008/layout/HorizontalMultiLevelHierarchy"/>
    <dgm:cxn modelId="{C262E62E-E626-4723-B41D-3B3730DDCDFE}" type="presParOf" srcId="{586DED33-1025-4D9A-9820-B783C388D35E}" destId="{EC5FD675-276B-41F2-9E7D-F80F1E8314AA}" srcOrd="0" destOrd="0" presId="urn:microsoft.com/office/officeart/2008/layout/HorizontalMultiLevelHierarchy"/>
    <dgm:cxn modelId="{967172F5-816D-4456-995C-6FB507CFF064}" type="presParOf" srcId="{586DED33-1025-4D9A-9820-B783C388D35E}" destId="{B2CA8D78-7DE8-4C9B-AA55-F04233A217F9}" srcOrd="1" destOrd="0" presId="urn:microsoft.com/office/officeart/2008/layout/HorizontalMultiLevelHierarchy"/>
    <dgm:cxn modelId="{84F04323-615B-4888-A148-1A50520BF831}" type="presParOf" srcId="{8EEC0EF4-EB39-46EE-B08D-501BE8EC53A1}" destId="{DD49BBE6-DE8A-4F41-8E3F-C5B1926CB674}" srcOrd="4" destOrd="0" presId="urn:microsoft.com/office/officeart/2008/layout/HorizontalMultiLevelHierarchy"/>
    <dgm:cxn modelId="{272D3225-1ECC-4A98-A98C-8F92F0458EBB}" type="presParOf" srcId="{DD49BBE6-DE8A-4F41-8E3F-C5B1926CB674}" destId="{71633D7E-C269-431D-9658-2C4B821C2794}" srcOrd="0" destOrd="0" presId="urn:microsoft.com/office/officeart/2008/layout/HorizontalMultiLevelHierarchy"/>
    <dgm:cxn modelId="{BA167194-A06E-404F-B63D-2A3A129388CA}" type="presParOf" srcId="{8EEC0EF4-EB39-46EE-B08D-501BE8EC53A1}" destId="{E905C6B7-D7C6-4BB2-817C-C315C62872C6}" srcOrd="5" destOrd="0" presId="urn:microsoft.com/office/officeart/2008/layout/HorizontalMultiLevelHierarchy"/>
    <dgm:cxn modelId="{604F8DF8-C52E-4CA1-8688-38E6924DF7F9}" type="presParOf" srcId="{E905C6B7-D7C6-4BB2-817C-C315C62872C6}" destId="{3363B445-5929-4F52-B805-9060F19BC05F}" srcOrd="0" destOrd="0" presId="urn:microsoft.com/office/officeart/2008/layout/HorizontalMultiLevelHierarchy"/>
    <dgm:cxn modelId="{0BA0390E-00A3-4828-A478-C90D24ADE65A}" type="presParOf" srcId="{E905C6B7-D7C6-4BB2-817C-C315C62872C6}" destId="{3633E083-0F4D-4E8A-9C8F-2A56D26724C3}" srcOrd="1" destOrd="0" presId="urn:microsoft.com/office/officeart/2008/layout/HorizontalMultiLevelHierarchy"/>
    <dgm:cxn modelId="{12B16439-D71C-4EC3-AD14-7EFE890EF25B}" type="presParOf" srcId="{8EEC0EF4-EB39-46EE-B08D-501BE8EC53A1}" destId="{8F2D4E67-57BA-4863-B4BD-098B6C0CFFC7}" srcOrd="6" destOrd="0" presId="urn:microsoft.com/office/officeart/2008/layout/HorizontalMultiLevelHierarchy"/>
    <dgm:cxn modelId="{7C084A52-F969-4A9C-BB19-4320FAA66B2E}" type="presParOf" srcId="{8F2D4E67-57BA-4863-B4BD-098B6C0CFFC7}" destId="{A55C2BDC-CA8A-4F71-989F-A43AB5B990D6}" srcOrd="0" destOrd="0" presId="urn:microsoft.com/office/officeart/2008/layout/HorizontalMultiLevelHierarchy"/>
    <dgm:cxn modelId="{1EFA0015-765C-4527-ACB7-C42A2BD6A613}" type="presParOf" srcId="{8EEC0EF4-EB39-46EE-B08D-501BE8EC53A1}" destId="{B4EDD210-2D63-4BA5-9EEE-BAD57446D65B}" srcOrd="7" destOrd="0" presId="urn:microsoft.com/office/officeart/2008/layout/HorizontalMultiLevelHierarchy"/>
    <dgm:cxn modelId="{41610846-9F4B-49F2-A97C-1202F67AB1B5}" type="presParOf" srcId="{B4EDD210-2D63-4BA5-9EEE-BAD57446D65B}" destId="{DBEEC6B7-176F-4548-A61D-B2AAB4DEEA62}" srcOrd="0" destOrd="0" presId="urn:microsoft.com/office/officeart/2008/layout/HorizontalMultiLevelHierarchy"/>
    <dgm:cxn modelId="{0689C47C-2D8C-477D-B2DE-ACA07D46050A}" type="presParOf" srcId="{B4EDD210-2D63-4BA5-9EEE-BAD57446D65B}" destId="{A2450807-22F2-43D2-9A4C-E5952D1C2C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5F2BB-96D2-42CE-8B8D-1108DBFB54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F583A-0EE9-4ACF-ACF2-189CEBF2494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GLUCOSE</a:t>
          </a:r>
          <a:endParaRPr lang="en-US" dirty="0"/>
        </a:p>
      </dgm:t>
    </dgm:pt>
    <dgm:pt modelId="{5A8A40DA-42D1-4207-A16C-087F0DF93DC1}" type="parTrans" cxnId="{8D10E617-E4B4-46DD-A256-31DF678ABA45}">
      <dgm:prSet/>
      <dgm:spPr/>
      <dgm:t>
        <a:bodyPr/>
        <a:lstStyle/>
        <a:p>
          <a:endParaRPr lang="en-US"/>
        </a:p>
      </dgm:t>
    </dgm:pt>
    <dgm:pt modelId="{5C99D761-D56A-49F0-9F8E-F42CEE4D6385}" type="sibTrans" cxnId="{8D10E617-E4B4-46DD-A256-31DF678ABA45}">
      <dgm:prSet/>
      <dgm:spPr/>
      <dgm:t>
        <a:bodyPr/>
        <a:lstStyle/>
        <a:p>
          <a:endParaRPr lang="en-US"/>
        </a:p>
      </dgm:t>
    </dgm:pt>
    <dgm:pt modelId="{A6118B48-452E-4405-86B0-D7B5997AC1A6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STARCH</a:t>
          </a:r>
          <a:endParaRPr lang="en-US" dirty="0"/>
        </a:p>
      </dgm:t>
    </dgm:pt>
    <dgm:pt modelId="{8FEC1F6D-51E4-42A5-A98B-9F3126830D01}" type="parTrans" cxnId="{4E9CF8E8-CD92-4903-B368-F9958B5E8EA8}">
      <dgm:prSet/>
      <dgm:spPr/>
      <dgm:t>
        <a:bodyPr/>
        <a:lstStyle/>
        <a:p>
          <a:endParaRPr lang="en-US"/>
        </a:p>
      </dgm:t>
    </dgm:pt>
    <dgm:pt modelId="{5482DC84-960B-4546-AEE3-84245ACE95BF}" type="sibTrans" cxnId="{4E9CF8E8-CD92-4903-B368-F9958B5E8EA8}">
      <dgm:prSet/>
      <dgm:spPr/>
      <dgm:t>
        <a:bodyPr/>
        <a:lstStyle/>
        <a:p>
          <a:endParaRPr lang="en-US"/>
        </a:p>
      </dgm:t>
    </dgm:pt>
    <dgm:pt modelId="{0A86E7BC-2116-4842-9A8A-7F7D129FB786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CELLULOSE</a:t>
          </a:r>
          <a:endParaRPr lang="en-US" dirty="0"/>
        </a:p>
      </dgm:t>
    </dgm:pt>
    <dgm:pt modelId="{984D2480-9591-47FC-A1D0-94C18711A407}" type="parTrans" cxnId="{BD363372-03B6-40B8-8D61-A101FB7CCD7D}">
      <dgm:prSet/>
      <dgm:spPr/>
      <dgm:t>
        <a:bodyPr/>
        <a:lstStyle/>
        <a:p>
          <a:endParaRPr lang="en-US"/>
        </a:p>
      </dgm:t>
    </dgm:pt>
    <dgm:pt modelId="{ED2BFE57-15DC-49C0-88DF-3B5CE523B76E}" type="sibTrans" cxnId="{BD363372-03B6-40B8-8D61-A101FB7CCD7D}">
      <dgm:prSet/>
      <dgm:spPr/>
      <dgm:t>
        <a:bodyPr/>
        <a:lstStyle/>
        <a:p>
          <a:endParaRPr lang="en-US"/>
        </a:p>
      </dgm:t>
    </dgm:pt>
    <dgm:pt modelId="{8E353787-9A89-4951-A8C2-C0D961E8838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FRUCTOSE</a:t>
          </a:r>
          <a:endParaRPr lang="en-US" dirty="0"/>
        </a:p>
      </dgm:t>
    </dgm:pt>
    <dgm:pt modelId="{5EC27B4F-F51D-46F3-89F7-558721FD8644}" type="parTrans" cxnId="{0762669F-E6C7-4C2B-98F9-61EDC0A3BB19}">
      <dgm:prSet/>
      <dgm:spPr/>
      <dgm:t>
        <a:bodyPr/>
        <a:lstStyle/>
        <a:p>
          <a:endParaRPr lang="en-US"/>
        </a:p>
      </dgm:t>
    </dgm:pt>
    <dgm:pt modelId="{D7AFE25D-4B02-4EB7-AEDC-88DB3EFE00F7}" type="sibTrans" cxnId="{0762669F-E6C7-4C2B-98F9-61EDC0A3BB19}">
      <dgm:prSet/>
      <dgm:spPr/>
      <dgm:t>
        <a:bodyPr/>
        <a:lstStyle/>
        <a:p>
          <a:endParaRPr lang="en-US"/>
        </a:p>
      </dgm:t>
    </dgm:pt>
    <dgm:pt modelId="{0D08B02B-14BF-451C-8410-5B379F2B999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MANNOSE</a:t>
          </a:r>
          <a:endParaRPr lang="en-US" dirty="0"/>
        </a:p>
      </dgm:t>
    </dgm:pt>
    <dgm:pt modelId="{DD9E353B-1D34-4CFA-8F1A-2B46BE7EEF04}" type="parTrans" cxnId="{26071597-5C5E-404A-9EB3-DAF6BFAB5480}">
      <dgm:prSet/>
      <dgm:spPr/>
      <dgm:t>
        <a:bodyPr/>
        <a:lstStyle/>
        <a:p>
          <a:endParaRPr lang="en-US"/>
        </a:p>
      </dgm:t>
    </dgm:pt>
    <dgm:pt modelId="{0DBD899C-1ABF-4C65-94F0-F67410E623BB}" type="sibTrans" cxnId="{26071597-5C5E-404A-9EB3-DAF6BFAB5480}">
      <dgm:prSet/>
      <dgm:spPr/>
      <dgm:t>
        <a:bodyPr/>
        <a:lstStyle/>
        <a:p>
          <a:endParaRPr lang="en-US"/>
        </a:p>
      </dgm:t>
    </dgm:pt>
    <dgm:pt modelId="{7E59B490-5A2D-487F-9A8D-1F7568BCFA5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SUCROSE</a:t>
          </a:r>
          <a:endParaRPr lang="en-US" dirty="0"/>
        </a:p>
      </dgm:t>
    </dgm:pt>
    <dgm:pt modelId="{99DF3886-A044-44D3-8251-8DDFE8BCD619}" type="parTrans" cxnId="{8FDE6D38-5079-4755-A200-B95DC12B2460}">
      <dgm:prSet/>
      <dgm:spPr/>
      <dgm:t>
        <a:bodyPr/>
        <a:lstStyle/>
        <a:p>
          <a:endParaRPr lang="en-US"/>
        </a:p>
      </dgm:t>
    </dgm:pt>
    <dgm:pt modelId="{5B6D169F-32CD-473F-8068-D4CDA2369F54}" type="sibTrans" cxnId="{8FDE6D38-5079-4755-A200-B95DC12B2460}">
      <dgm:prSet/>
      <dgm:spPr/>
      <dgm:t>
        <a:bodyPr/>
        <a:lstStyle/>
        <a:p>
          <a:endParaRPr lang="en-US"/>
        </a:p>
      </dgm:t>
    </dgm:pt>
    <dgm:pt modelId="{B4EA8C5B-EEF7-40F3-8AF2-8BE7F32042C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LACTOSE</a:t>
          </a:r>
          <a:endParaRPr lang="en-US" dirty="0"/>
        </a:p>
      </dgm:t>
    </dgm:pt>
    <dgm:pt modelId="{0611880E-121D-4C93-8617-D7C0702DB23F}" type="parTrans" cxnId="{F4524240-B97A-4CAE-AA18-0AB2F4BA9405}">
      <dgm:prSet/>
      <dgm:spPr/>
      <dgm:t>
        <a:bodyPr/>
        <a:lstStyle/>
        <a:p>
          <a:endParaRPr lang="en-US"/>
        </a:p>
      </dgm:t>
    </dgm:pt>
    <dgm:pt modelId="{7ECBC794-5A51-43EF-B069-A60F77595398}" type="sibTrans" cxnId="{F4524240-B97A-4CAE-AA18-0AB2F4BA9405}">
      <dgm:prSet/>
      <dgm:spPr/>
      <dgm:t>
        <a:bodyPr/>
        <a:lstStyle/>
        <a:p>
          <a:endParaRPr lang="en-US"/>
        </a:p>
      </dgm:t>
    </dgm:pt>
    <dgm:pt modelId="{B2989579-BD06-4BEC-8692-D1291DB62175}" type="pres">
      <dgm:prSet presAssocID="{3C95F2BB-96D2-42CE-8B8D-1108DBFB54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72746-B911-43A9-99FC-1E2F00A648CE}" type="pres">
      <dgm:prSet presAssocID="{E78F583A-0EE9-4ACF-ACF2-189CEBF2494E}" presName="root1" presStyleCnt="0"/>
      <dgm:spPr/>
    </dgm:pt>
    <dgm:pt modelId="{DCEA3483-14E3-4A4E-8CC8-8674585BBC6C}" type="pres">
      <dgm:prSet presAssocID="{E78F583A-0EE9-4ACF-ACF2-189CEBF2494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5449C-D528-4E19-8CF5-D0E07B269E54}" type="pres">
      <dgm:prSet presAssocID="{E78F583A-0EE9-4ACF-ACF2-189CEBF2494E}" presName="level2hierChild" presStyleCnt="0"/>
      <dgm:spPr/>
    </dgm:pt>
    <dgm:pt modelId="{C9426DA8-A4C4-49EB-A6C6-E405F4CB9818}" type="pres">
      <dgm:prSet presAssocID="{8FEC1F6D-51E4-42A5-A98B-9F3126830D01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26920AE3-7B20-4B06-A5D5-B35325FC7EFA}" type="pres">
      <dgm:prSet presAssocID="{8FEC1F6D-51E4-42A5-A98B-9F3126830D0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117F6B0-79C7-408B-A99B-B7343802FF7E}" type="pres">
      <dgm:prSet presAssocID="{A6118B48-452E-4405-86B0-D7B5997AC1A6}" presName="root2" presStyleCnt="0"/>
      <dgm:spPr/>
    </dgm:pt>
    <dgm:pt modelId="{C8C77441-EC34-4617-9159-732CB2878C83}" type="pres">
      <dgm:prSet presAssocID="{A6118B48-452E-4405-86B0-D7B5997AC1A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9CDDB-A2DF-43CB-9380-1F87FF37C8FA}" type="pres">
      <dgm:prSet presAssocID="{A6118B48-452E-4405-86B0-D7B5997AC1A6}" presName="level3hierChild" presStyleCnt="0"/>
      <dgm:spPr/>
    </dgm:pt>
    <dgm:pt modelId="{0656346C-3DF7-49E1-AD6C-4687FA7B0FC7}" type="pres">
      <dgm:prSet presAssocID="{984D2480-9591-47FC-A1D0-94C18711A407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A0A50669-62D9-4B8F-8D13-E11F1113A68C}" type="pres">
      <dgm:prSet presAssocID="{984D2480-9591-47FC-A1D0-94C18711A40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3FBAB13-3974-45F6-A59B-DC73D29BF70A}" type="pres">
      <dgm:prSet presAssocID="{0A86E7BC-2116-4842-9A8A-7F7D129FB786}" presName="root2" presStyleCnt="0"/>
      <dgm:spPr/>
    </dgm:pt>
    <dgm:pt modelId="{3B5324CD-C456-4EBE-9862-C1A2BF4A65ED}" type="pres">
      <dgm:prSet presAssocID="{0A86E7BC-2116-4842-9A8A-7F7D129FB786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EA32CC-545E-4DC8-842E-0A823D88764C}" type="pres">
      <dgm:prSet presAssocID="{0A86E7BC-2116-4842-9A8A-7F7D129FB786}" presName="level3hierChild" presStyleCnt="0"/>
      <dgm:spPr/>
    </dgm:pt>
    <dgm:pt modelId="{E61B2968-63FF-4604-A9F5-4D4147C10950}" type="pres">
      <dgm:prSet presAssocID="{5EC27B4F-F51D-46F3-89F7-558721FD8644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C9E1451A-4BCA-4BDC-83D5-3224265893D0}" type="pres">
      <dgm:prSet presAssocID="{5EC27B4F-F51D-46F3-89F7-558721FD864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D89D101-029B-4C6D-9DB3-BE95C74B8913}" type="pres">
      <dgm:prSet presAssocID="{8E353787-9A89-4951-A8C2-C0D961E88384}" presName="root2" presStyleCnt="0"/>
      <dgm:spPr/>
    </dgm:pt>
    <dgm:pt modelId="{2862ADB6-DFBF-4147-ACBB-8DBB00CA2EF7}" type="pres">
      <dgm:prSet presAssocID="{8E353787-9A89-4951-A8C2-C0D961E88384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BFFC51-984B-444E-B7F1-450151A0B9CB}" type="pres">
      <dgm:prSet presAssocID="{8E353787-9A89-4951-A8C2-C0D961E88384}" presName="level3hierChild" presStyleCnt="0"/>
      <dgm:spPr/>
    </dgm:pt>
    <dgm:pt modelId="{FD40CA84-1112-4B36-8930-2643EABA95A9}" type="pres">
      <dgm:prSet presAssocID="{DD9E353B-1D34-4CFA-8F1A-2B46BE7EEF0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C4655C69-4835-49EB-8EA1-1E120CD482C0}" type="pres">
      <dgm:prSet presAssocID="{DD9E353B-1D34-4CFA-8F1A-2B46BE7EEF0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BD6B7C4-FFA8-454C-ABA8-FBA43952C079}" type="pres">
      <dgm:prSet presAssocID="{0D08B02B-14BF-451C-8410-5B379F2B9998}" presName="root2" presStyleCnt="0"/>
      <dgm:spPr/>
    </dgm:pt>
    <dgm:pt modelId="{CF2A649F-3F57-4A0B-9177-CAD0F65F38D2}" type="pres">
      <dgm:prSet presAssocID="{0D08B02B-14BF-451C-8410-5B379F2B9998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1E9C4-1458-4A1C-B824-D3F9E2188913}" type="pres">
      <dgm:prSet presAssocID="{0D08B02B-14BF-451C-8410-5B379F2B9998}" presName="level3hierChild" presStyleCnt="0"/>
      <dgm:spPr/>
    </dgm:pt>
    <dgm:pt modelId="{4A126386-5C9A-45E9-AB8C-B422E7A66E13}" type="pres">
      <dgm:prSet presAssocID="{99DF3886-A044-44D3-8251-8DDFE8BCD619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3B29E6B6-EF3D-4B3F-86F7-2E48E19AB1CB}" type="pres">
      <dgm:prSet presAssocID="{99DF3886-A044-44D3-8251-8DDFE8BCD61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B8E49ED-45AE-498C-85FC-7D2660052514}" type="pres">
      <dgm:prSet presAssocID="{7E59B490-5A2D-487F-9A8D-1F7568BCFA52}" presName="root2" presStyleCnt="0"/>
      <dgm:spPr/>
    </dgm:pt>
    <dgm:pt modelId="{E780027E-214E-43C7-B72F-5AE79DBA3261}" type="pres">
      <dgm:prSet presAssocID="{7E59B490-5A2D-487F-9A8D-1F7568BCFA52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3810D-E7DD-431A-9210-5904B1C0FDDF}" type="pres">
      <dgm:prSet presAssocID="{7E59B490-5A2D-487F-9A8D-1F7568BCFA52}" presName="level3hierChild" presStyleCnt="0"/>
      <dgm:spPr/>
    </dgm:pt>
    <dgm:pt modelId="{C070D78A-9B32-4F82-8959-79AA491DB983}" type="pres">
      <dgm:prSet presAssocID="{0611880E-121D-4C93-8617-D7C0702DB23F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5A54C550-706C-4F76-B323-454A4CFB8D51}" type="pres">
      <dgm:prSet presAssocID="{0611880E-121D-4C93-8617-D7C0702DB23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BDDB53D-4016-4E7E-8AF1-46BD7F52EC98}" type="pres">
      <dgm:prSet presAssocID="{B4EA8C5B-EEF7-40F3-8AF2-8BE7F32042CD}" presName="root2" presStyleCnt="0"/>
      <dgm:spPr/>
    </dgm:pt>
    <dgm:pt modelId="{568CD5F5-E124-48F7-97B6-551C7BDBCFB2}" type="pres">
      <dgm:prSet presAssocID="{B4EA8C5B-EEF7-40F3-8AF2-8BE7F32042CD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C2B197-9F45-45D1-9269-53E13B04023B}" type="pres">
      <dgm:prSet presAssocID="{B4EA8C5B-EEF7-40F3-8AF2-8BE7F32042CD}" presName="level3hierChild" presStyleCnt="0"/>
      <dgm:spPr/>
    </dgm:pt>
  </dgm:ptLst>
  <dgm:cxnLst>
    <dgm:cxn modelId="{4982875E-3738-44FC-A9DC-1D4CA6D9F411}" type="presOf" srcId="{984D2480-9591-47FC-A1D0-94C18711A407}" destId="{0656346C-3DF7-49E1-AD6C-4687FA7B0FC7}" srcOrd="0" destOrd="0" presId="urn:microsoft.com/office/officeart/2008/layout/HorizontalMultiLevelHierarchy"/>
    <dgm:cxn modelId="{E86CD662-2C84-4ABF-88CC-985C9887C54B}" type="presOf" srcId="{984D2480-9591-47FC-A1D0-94C18711A407}" destId="{A0A50669-62D9-4B8F-8D13-E11F1113A68C}" srcOrd="1" destOrd="0" presId="urn:microsoft.com/office/officeart/2008/layout/HorizontalMultiLevelHierarchy"/>
    <dgm:cxn modelId="{888A0192-2B33-496D-8EC6-6E991411E8AB}" type="presOf" srcId="{99DF3886-A044-44D3-8251-8DDFE8BCD619}" destId="{3B29E6B6-EF3D-4B3F-86F7-2E48E19AB1CB}" srcOrd="1" destOrd="0" presId="urn:microsoft.com/office/officeart/2008/layout/HorizontalMultiLevelHierarchy"/>
    <dgm:cxn modelId="{0187ACE9-C9BF-4525-9BD4-DF06CFBC8600}" type="presOf" srcId="{5EC27B4F-F51D-46F3-89F7-558721FD8644}" destId="{E61B2968-63FF-4604-A9F5-4D4147C10950}" srcOrd="0" destOrd="0" presId="urn:microsoft.com/office/officeart/2008/layout/HorizontalMultiLevelHierarchy"/>
    <dgm:cxn modelId="{F4524240-B97A-4CAE-AA18-0AB2F4BA9405}" srcId="{E78F583A-0EE9-4ACF-ACF2-189CEBF2494E}" destId="{B4EA8C5B-EEF7-40F3-8AF2-8BE7F32042CD}" srcOrd="5" destOrd="0" parTransId="{0611880E-121D-4C93-8617-D7C0702DB23F}" sibTransId="{7ECBC794-5A51-43EF-B069-A60F77595398}"/>
    <dgm:cxn modelId="{976892EE-2F54-4517-86EB-45B8970DE3A1}" type="presOf" srcId="{0611880E-121D-4C93-8617-D7C0702DB23F}" destId="{C070D78A-9B32-4F82-8959-79AA491DB983}" srcOrd="0" destOrd="0" presId="urn:microsoft.com/office/officeart/2008/layout/HorizontalMultiLevelHierarchy"/>
    <dgm:cxn modelId="{045240FC-7C22-453E-A6F4-15F116AF8B94}" type="presOf" srcId="{0A86E7BC-2116-4842-9A8A-7F7D129FB786}" destId="{3B5324CD-C456-4EBE-9862-C1A2BF4A65ED}" srcOrd="0" destOrd="0" presId="urn:microsoft.com/office/officeart/2008/layout/HorizontalMultiLevelHierarchy"/>
    <dgm:cxn modelId="{BAFC59C3-B701-4A41-9E3E-78255B14AE93}" type="presOf" srcId="{DD9E353B-1D34-4CFA-8F1A-2B46BE7EEF04}" destId="{C4655C69-4835-49EB-8EA1-1E120CD482C0}" srcOrd="1" destOrd="0" presId="urn:microsoft.com/office/officeart/2008/layout/HorizontalMultiLevelHierarchy"/>
    <dgm:cxn modelId="{6E9C158E-1FAC-4F26-9CF1-CD4AAB1E3AE4}" type="presOf" srcId="{DD9E353B-1D34-4CFA-8F1A-2B46BE7EEF04}" destId="{FD40CA84-1112-4B36-8930-2643EABA95A9}" srcOrd="0" destOrd="0" presId="urn:microsoft.com/office/officeart/2008/layout/HorizontalMultiLevelHierarchy"/>
    <dgm:cxn modelId="{7FCEAF08-6F13-4E63-9E51-3D26FC9B4075}" type="presOf" srcId="{8FEC1F6D-51E4-42A5-A98B-9F3126830D01}" destId="{C9426DA8-A4C4-49EB-A6C6-E405F4CB9818}" srcOrd="0" destOrd="0" presId="urn:microsoft.com/office/officeart/2008/layout/HorizontalMultiLevelHierarchy"/>
    <dgm:cxn modelId="{BD363372-03B6-40B8-8D61-A101FB7CCD7D}" srcId="{E78F583A-0EE9-4ACF-ACF2-189CEBF2494E}" destId="{0A86E7BC-2116-4842-9A8A-7F7D129FB786}" srcOrd="1" destOrd="0" parTransId="{984D2480-9591-47FC-A1D0-94C18711A407}" sibTransId="{ED2BFE57-15DC-49C0-88DF-3B5CE523B76E}"/>
    <dgm:cxn modelId="{2CF9F15A-B757-4CA3-A012-E8FFB8BC58BC}" type="presOf" srcId="{B4EA8C5B-EEF7-40F3-8AF2-8BE7F32042CD}" destId="{568CD5F5-E124-48F7-97B6-551C7BDBCFB2}" srcOrd="0" destOrd="0" presId="urn:microsoft.com/office/officeart/2008/layout/HorizontalMultiLevelHierarchy"/>
    <dgm:cxn modelId="{8D10E617-E4B4-46DD-A256-31DF678ABA45}" srcId="{3C95F2BB-96D2-42CE-8B8D-1108DBFB545D}" destId="{E78F583A-0EE9-4ACF-ACF2-189CEBF2494E}" srcOrd="0" destOrd="0" parTransId="{5A8A40DA-42D1-4207-A16C-087F0DF93DC1}" sibTransId="{5C99D761-D56A-49F0-9F8E-F42CEE4D6385}"/>
    <dgm:cxn modelId="{3788C2B6-4E1E-4994-A34C-212B49440F0A}" type="presOf" srcId="{A6118B48-452E-4405-86B0-D7B5997AC1A6}" destId="{C8C77441-EC34-4617-9159-732CB2878C83}" srcOrd="0" destOrd="0" presId="urn:microsoft.com/office/officeart/2008/layout/HorizontalMultiLevelHierarchy"/>
    <dgm:cxn modelId="{BCBA5281-E135-4654-BBE1-7390D4160238}" type="presOf" srcId="{0611880E-121D-4C93-8617-D7C0702DB23F}" destId="{5A54C550-706C-4F76-B323-454A4CFB8D51}" srcOrd="1" destOrd="0" presId="urn:microsoft.com/office/officeart/2008/layout/HorizontalMultiLevelHierarchy"/>
    <dgm:cxn modelId="{4B5AB433-41E5-4962-BDD0-00EB88CFAAEA}" type="presOf" srcId="{3C95F2BB-96D2-42CE-8B8D-1108DBFB545D}" destId="{B2989579-BD06-4BEC-8692-D1291DB62175}" srcOrd="0" destOrd="0" presId="urn:microsoft.com/office/officeart/2008/layout/HorizontalMultiLevelHierarchy"/>
    <dgm:cxn modelId="{85054850-9907-41D0-8C16-69F5A97C46B5}" type="presOf" srcId="{5EC27B4F-F51D-46F3-89F7-558721FD8644}" destId="{C9E1451A-4BCA-4BDC-83D5-3224265893D0}" srcOrd="1" destOrd="0" presId="urn:microsoft.com/office/officeart/2008/layout/HorizontalMultiLevelHierarchy"/>
    <dgm:cxn modelId="{DA842F8D-26B9-4BA3-93C8-D94F50E7948B}" type="presOf" srcId="{8E353787-9A89-4951-A8C2-C0D961E88384}" destId="{2862ADB6-DFBF-4147-ACBB-8DBB00CA2EF7}" srcOrd="0" destOrd="0" presId="urn:microsoft.com/office/officeart/2008/layout/HorizontalMultiLevelHierarchy"/>
    <dgm:cxn modelId="{86DC15CB-C340-46A3-9A16-95ED0FA8BA79}" type="presOf" srcId="{E78F583A-0EE9-4ACF-ACF2-189CEBF2494E}" destId="{DCEA3483-14E3-4A4E-8CC8-8674585BBC6C}" srcOrd="0" destOrd="0" presId="urn:microsoft.com/office/officeart/2008/layout/HorizontalMultiLevelHierarchy"/>
    <dgm:cxn modelId="{26071597-5C5E-404A-9EB3-DAF6BFAB5480}" srcId="{E78F583A-0EE9-4ACF-ACF2-189CEBF2494E}" destId="{0D08B02B-14BF-451C-8410-5B379F2B9998}" srcOrd="3" destOrd="0" parTransId="{DD9E353B-1D34-4CFA-8F1A-2B46BE7EEF04}" sibTransId="{0DBD899C-1ABF-4C65-94F0-F67410E623BB}"/>
    <dgm:cxn modelId="{FF449D46-A37A-40E3-88A3-B92B13A7A0FF}" type="presOf" srcId="{99DF3886-A044-44D3-8251-8DDFE8BCD619}" destId="{4A126386-5C9A-45E9-AB8C-B422E7A66E13}" srcOrd="0" destOrd="0" presId="urn:microsoft.com/office/officeart/2008/layout/HorizontalMultiLevelHierarchy"/>
    <dgm:cxn modelId="{1666B26D-6206-4791-9909-D60A11396FAC}" type="presOf" srcId="{8FEC1F6D-51E4-42A5-A98B-9F3126830D01}" destId="{26920AE3-7B20-4B06-A5D5-B35325FC7EFA}" srcOrd="1" destOrd="0" presId="urn:microsoft.com/office/officeart/2008/layout/HorizontalMultiLevelHierarchy"/>
    <dgm:cxn modelId="{8FDE6D38-5079-4755-A200-B95DC12B2460}" srcId="{E78F583A-0EE9-4ACF-ACF2-189CEBF2494E}" destId="{7E59B490-5A2D-487F-9A8D-1F7568BCFA52}" srcOrd="4" destOrd="0" parTransId="{99DF3886-A044-44D3-8251-8DDFE8BCD619}" sibTransId="{5B6D169F-32CD-473F-8068-D4CDA2369F54}"/>
    <dgm:cxn modelId="{9FA78633-E22E-44C4-819D-E37605886434}" type="presOf" srcId="{0D08B02B-14BF-451C-8410-5B379F2B9998}" destId="{CF2A649F-3F57-4A0B-9177-CAD0F65F38D2}" srcOrd="0" destOrd="0" presId="urn:microsoft.com/office/officeart/2008/layout/HorizontalMultiLevelHierarchy"/>
    <dgm:cxn modelId="{0762669F-E6C7-4C2B-98F9-61EDC0A3BB19}" srcId="{E78F583A-0EE9-4ACF-ACF2-189CEBF2494E}" destId="{8E353787-9A89-4951-A8C2-C0D961E88384}" srcOrd="2" destOrd="0" parTransId="{5EC27B4F-F51D-46F3-89F7-558721FD8644}" sibTransId="{D7AFE25D-4B02-4EB7-AEDC-88DB3EFE00F7}"/>
    <dgm:cxn modelId="{4E9CF8E8-CD92-4903-B368-F9958B5E8EA8}" srcId="{E78F583A-0EE9-4ACF-ACF2-189CEBF2494E}" destId="{A6118B48-452E-4405-86B0-D7B5997AC1A6}" srcOrd="0" destOrd="0" parTransId="{8FEC1F6D-51E4-42A5-A98B-9F3126830D01}" sibTransId="{5482DC84-960B-4546-AEE3-84245ACE95BF}"/>
    <dgm:cxn modelId="{25EA1818-C2D6-4D75-9DFD-22170DE37117}" type="presOf" srcId="{7E59B490-5A2D-487F-9A8D-1F7568BCFA52}" destId="{E780027E-214E-43C7-B72F-5AE79DBA3261}" srcOrd="0" destOrd="0" presId="urn:microsoft.com/office/officeart/2008/layout/HorizontalMultiLevelHierarchy"/>
    <dgm:cxn modelId="{3E6E67D1-595C-4D58-A4D3-0DCF1438FFA4}" type="presParOf" srcId="{B2989579-BD06-4BEC-8692-D1291DB62175}" destId="{D1072746-B911-43A9-99FC-1E2F00A648CE}" srcOrd="0" destOrd="0" presId="urn:microsoft.com/office/officeart/2008/layout/HorizontalMultiLevelHierarchy"/>
    <dgm:cxn modelId="{7C11770A-CC0B-4CE0-9505-F5316B177305}" type="presParOf" srcId="{D1072746-B911-43A9-99FC-1E2F00A648CE}" destId="{DCEA3483-14E3-4A4E-8CC8-8674585BBC6C}" srcOrd="0" destOrd="0" presId="urn:microsoft.com/office/officeart/2008/layout/HorizontalMultiLevelHierarchy"/>
    <dgm:cxn modelId="{89F2408B-9E98-4CB8-AB7F-1ED9DACDBB95}" type="presParOf" srcId="{D1072746-B911-43A9-99FC-1E2F00A648CE}" destId="{FCE5449C-D528-4E19-8CF5-D0E07B269E54}" srcOrd="1" destOrd="0" presId="urn:microsoft.com/office/officeart/2008/layout/HorizontalMultiLevelHierarchy"/>
    <dgm:cxn modelId="{0D73EB89-BBAE-4775-973E-A78E73714F9F}" type="presParOf" srcId="{FCE5449C-D528-4E19-8CF5-D0E07B269E54}" destId="{C9426DA8-A4C4-49EB-A6C6-E405F4CB9818}" srcOrd="0" destOrd="0" presId="urn:microsoft.com/office/officeart/2008/layout/HorizontalMultiLevelHierarchy"/>
    <dgm:cxn modelId="{16F8DA59-77EA-41A0-BC45-33AEAC8C1E3C}" type="presParOf" srcId="{C9426DA8-A4C4-49EB-A6C6-E405F4CB9818}" destId="{26920AE3-7B20-4B06-A5D5-B35325FC7EFA}" srcOrd="0" destOrd="0" presId="urn:microsoft.com/office/officeart/2008/layout/HorizontalMultiLevelHierarchy"/>
    <dgm:cxn modelId="{884E1D37-DC34-46F0-91DC-FF5D8C481E96}" type="presParOf" srcId="{FCE5449C-D528-4E19-8CF5-D0E07B269E54}" destId="{2117F6B0-79C7-408B-A99B-B7343802FF7E}" srcOrd="1" destOrd="0" presId="urn:microsoft.com/office/officeart/2008/layout/HorizontalMultiLevelHierarchy"/>
    <dgm:cxn modelId="{50912A01-6829-4EA7-9BBB-D9A5E3C141D5}" type="presParOf" srcId="{2117F6B0-79C7-408B-A99B-B7343802FF7E}" destId="{C8C77441-EC34-4617-9159-732CB2878C83}" srcOrd="0" destOrd="0" presId="urn:microsoft.com/office/officeart/2008/layout/HorizontalMultiLevelHierarchy"/>
    <dgm:cxn modelId="{CB5A4BF8-31F3-48E0-9F0B-D14D4009C82F}" type="presParOf" srcId="{2117F6B0-79C7-408B-A99B-B7343802FF7E}" destId="{27D9CDDB-A2DF-43CB-9380-1F87FF37C8FA}" srcOrd="1" destOrd="0" presId="urn:microsoft.com/office/officeart/2008/layout/HorizontalMultiLevelHierarchy"/>
    <dgm:cxn modelId="{91832913-27C1-40BA-9A44-4CA4C741D98E}" type="presParOf" srcId="{FCE5449C-D528-4E19-8CF5-D0E07B269E54}" destId="{0656346C-3DF7-49E1-AD6C-4687FA7B0FC7}" srcOrd="2" destOrd="0" presId="urn:microsoft.com/office/officeart/2008/layout/HorizontalMultiLevelHierarchy"/>
    <dgm:cxn modelId="{EF904DFB-3648-4194-8D4D-10DC337AA9A4}" type="presParOf" srcId="{0656346C-3DF7-49E1-AD6C-4687FA7B0FC7}" destId="{A0A50669-62D9-4B8F-8D13-E11F1113A68C}" srcOrd="0" destOrd="0" presId="urn:microsoft.com/office/officeart/2008/layout/HorizontalMultiLevelHierarchy"/>
    <dgm:cxn modelId="{429A7CC6-37DB-4C35-A3A9-9F99E77DDE6C}" type="presParOf" srcId="{FCE5449C-D528-4E19-8CF5-D0E07B269E54}" destId="{33FBAB13-3974-45F6-A59B-DC73D29BF70A}" srcOrd="3" destOrd="0" presId="urn:microsoft.com/office/officeart/2008/layout/HorizontalMultiLevelHierarchy"/>
    <dgm:cxn modelId="{212968B5-9D72-4769-A0EA-5ACBC9BA84E2}" type="presParOf" srcId="{33FBAB13-3974-45F6-A59B-DC73D29BF70A}" destId="{3B5324CD-C456-4EBE-9862-C1A2BF4A65ED}" srcOrd="0" destOrd="0" presId="urn:microsoft.com/office/officeart/2008/layout/HorizontalMultiLevelHierarchy"/>
    <dgm:cxn modelId="{04806AF6-AE9E-42E6-A604-E08210EA919C}" type="presParOf" srcId="{33FBAB13-3974-45F6-A59B-DC73D29BF70A}" destId="{58EA32CC-545E-4DC8-842E-0A823D88764C}" srcOrd="1" destOrd="0" presId="urn:microsoft.com/office/officeart/2008/layout/HorizontalMultiLevelHierarchy"/>
    <dgm:cxn modelId="{F2062E5D-60C8-49C7-A4C9-FEF1726E3784}" type="presParOf" srcId="{FCE5449C-D528-4E19-8CF5-D0E07B269E54}" destId="{E61B2968-63FF-4604-A9F5-4D4147C10950}" srcOrd="4" destOrd="0" presId="urn:microsoft.com/office/officeart/2008/layout/HorizontalMultiLevelHierarchy"/>
    <dgm:cxn modelId="{79796A10-F5E1-4738-8213-B9134FFA3667}" type="presParOf" srcId="{E61B2968-63FF-4604-A9F5-4D4147C10950}" destId="{C9E1451A-4BCA-4BDC-83D5-3224265893D0}" srcOrd="0" destOrd="0" presId="urn:microsoft.com/office/officeart/2008/layout/HorizontalMultiLevelHierarchy"/>
    <dgm:cxn modelId="{009FB585-4472-49D7-8343-A3462A6F4D0C}" type="presParOf" srcId="{FCE5449C-D528-4E19-8CF5-D0E07B269E54}" destId="{CD89D101-029B-4C6D-9DB3-BE95C74B8913}" srcOrd="5" destOrd="0" presId="urn:microsoft.com/office/officeart/2008/layout/HorizontalMultiLevelHierarchy"/>
    <dgm:cxn modelId="{C0F3BD62-81C8-42CD-A9A5-30E34A6716B5}" type="presParOf" srcId="{CD89D101-029B-4C6D-9DB3-BE95C74B8913}" destId="{2862ADB6-DFBF-4147-ACBB-8DBB00CA2EF7}" srcOrd="0" destOrd="0" presId="urn:microsoft.com/office/officeart/2008/layout/HorizontalMultiLevelHierarchy"/>
    <dgm:cxn modelId="{5C6F90C5-A22D-436D-A5AE-E76D6E8DC582}" type="presParOf" srcId="{CD89D101-029B-4C6D-9DB3-BE95C74B8913}" destId="{11BFFC51-984B-444E-B7F1-450151A0B9CB}" srcOrd="1" destOrd="0" presId="urn:microsoft.com/office/officeart/2008/layout/HorizontalMultiLevelHierarchy"/>
    <dgm:cxn modelId="{F9C07390-32D2-4F7D-B8BC-22E91F5284EE}" type="presParOf" srcId="{FCE5449C-D528-4E19-8CF5-D0E07B269E54}" destId="{FD40CA84-1112-4B36-8930-2643EABA95A9}" srcOrd="6" destOrd="0" presId="urn:microsoft.com/office/officeart/2008/layout/HorizontalMultiLevelHierarchy"/>
    <dgm:cxn modelId="{E3ECBCA3-6F1F-4E40-BD19-1A20143D3920}" type="presParOf" srcId="{FD40CA84-1112-4B36-8930-2643EABA95A9}" destId="{C4655C69-4835-49EB-8EA1-1E120CD482C0}" srcOrd="0" destOrd="0" presId="urn:microsoft.com/office/officeart/2008/layout/HorizontalMultiLevelHierarchy"/>
    <dgm:cxn modelId="{B734E625-0BA6-474D-A077-E606F0126849}" type="presParOf" srcId="{FCE5449C-D528-4E19-8CF5-D0E07B269E54}" destId="{2BD6B7C4-FFA8-454C-ABA8-FBA43952C079}" srcOrd="7" destOrd="0" presId="urn:microsoft.com/office/officeart/2008/layout/HorizontalMultiLevelHierarchy"/>
    <dgm:cxn modelId="{4268E455-EE42-44BC-868E-76BB92CC6118}" type="presParOf" srcId="{2BD6B7C4-FFA8-454C-ABA8-FBA43952C079}" destId="{CF2A649F-3F57-4A0B-9177-CAD0F65F38D2}" srcOrd="0" destOrd="0" presId="urn:microsoft.com/office/officeart/2008/layout/HorizontalMultiLevelHierarchy"/>
    <dgm:cxn modelId="{00DEE880-EF73-4429-9D54-1BAFF392C8A4}" type="presParOf" srcId="{2BD6B7C4-FFA8-454C-ABA8-FBA43952C079}" destId="{1121E9C4-1458-4A1C-B824-D3F9E2188913}" srcOrd="1" destOrd="0" presId="urn:microsoft.com/office/officeart/2008/layout/HorizontalMultiLevelHierarchy"/>
    <dgm:cxn modelId="{1E488812-38DE-4EE2-ACBB-B7DD77B826A5}" type="presParOf" srcId="{FCE5449C-D528-4E19-8CF5-D0E07B269E54}" destId="{4A126386-5C9A-45E9-AB8C-B422E7A66E13}" srcOrd="8" destOrd="0" presId="urn:microsoft.com/office/officeart/2008/layout/HorizontalMultiLevelHierarchy"/>
    <dgm:cxn modelId="{C00138C7-6000-4A67-88F0-22B310CEAAC5}" type="presParOf" srcId="{4A126386-5C9A-45E9-AB8C-B422E7A66E13}" destId="{3B29E6B6-EF3D-4B3F-86F7-2E48E19AB1CB}" srcOrd="0" destOrd="0" presId="urn:microsoft.com/office/officeart/2008/layout/HorizontalMultiLevelHierarchy"/>
    <dgm:cxn modelId="{CB4DD390-2E97-4E27-9A28-4DE8CE622CC0}" type="presParOf" srcId="{FCE5449C-D528-4E19-8CF5-D0E07B269E54}" destId="{6B8E49ED-45AE-498C-85FC-7D2660052514}" srcOrd="9" destOrd="0" presId="urn:microsoft.com/office/officeart/2008/layout/HorizontalMultiLevelHierarchy"/>
    <dgm:cxn modelId="{339B81C4-E9FE-472A-A092-59D81AE8BE5C}" type="presParOf" srcId="{6B8E49ED-45AE-498C-85FC-7D2660052514}" destId="{E780027E-214E-43C7-B72F-5AE79DBA3261}" srcOrd="0" destOrd="0" presId="urn:microsoft.com/office/officeart/2008/layout/HorizontalMultiLevelHierarchy"/>
    <dgm:cxn modelId="{BE50433C-9097-4FCA-9368-4A83A74CE263}" type="presParOf" srcId="{6B8E49ED-45AE-498C-85FC-7D2660052514}" destId="{3323810D-E7DD-431A-9210-5904B1C0FDDF}" srcOrd="1" destOrd="0" presId="urn:microsoft.com/office/officeart/2008/layout/HorizontalMultiLevelHierarchy"/>
    <dgm:cxn modelId="{886474D1-DFE5-4597-BD38-E2CBE138D9B4}" type="presParOf" srcId="{FCE5449C-D528-4E19-8CF5-D0E07B269E54}" destId="{C070D78A-9B32-4F82-8959-79AA491DB983}" srcOrd="10" destOrd="0" presId="urn:microsoft.com/office/officeart/2008/layout/HorizontalMultiLevelHierarchy"/>
    <dgm:cxn modelId="{6FBCBC7B-CC1A-4FD8-9AE2-3171447E869E}" type="presParOf" srcId="{C070D78A-9B32-4F82-8959-79AA491DB983}" destId="{5A54C550-706C-4F76-B323-454A4CFB8D51}" srcOrd="0" destOrd="0" presId="urn:microsoft.com/office/officeart/2008/layout/HorizontalMultiLevelHierarchy"/>
    <dgm:cxn modelId="{BB93EF25-2CD3-47E6-AF53-1AEAA506C256}" type="presParOf" srcId="{FCE5449C-D528-4E19-8CF5-D0E07B269E54}" destId="{6BDDB53D-4016-4E7E-8AF1-46BD7F52EC98}" srcOrd="11" destOrd="0" presId="urn:microsoft.com/office/officeart/2008/layout/HorizontalMultiLevelHierarchy"/>
    <dgm:cxn modelId="{B7C7F758-5B64-4426-8AB8-8321B61BF5C7}" type="presParOf" srcId="{6BDDB53D-4016-4E7E-8AF1-46BD7F52EC98}" destId="{568CD5F5-E124-48F7-97B6-551C7BDBCFB2}" srcOrd="0" destOrd="0" presId="urn:microsoft.com/office/officeart/2008/layout/HorizontalMultiLevelHierarchy"/>
    <dgm:cxn modelId="{AD870699-45BA-4B18-BBD8-8553A8F401F6}" type="presParOf" srcId="{6BDDB53D-4016-4E7E-8AF1-46BD7F52EC98}" destId="{36C2B197-9F45-45D1-9269-53E13B0402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2BF6F-9597-4F1D-9B78-6348B2B933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F01A5-EAED-4EE7-8311-01648F7668B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PALMITIC ACID</a:t>
          </a:r>
          <a:endParaRPr lang="en-US" dirty="0"/>
        </a:p>
      </dgm:t>
    </dgm:pt>
    <dgm:pt modelId="{057181BA-268D-4C20-80D4-9E4ADDF18C4C}" type="parTrans" cxnId="{83D0370B-C37D-4186-9FA1-2E8DCBD45508}">
      <dgm:prSet/>
      <dgm:spPr/>
      <dgm:t>
        <a:bodyPr/>
        <a:lstStyle/>
        <a:p>
          <a:endParaRPr lang="en-US"/>
        </a:p>
      </dgm:t>
    </dgm:pt>
    <dgm:pt modelId="{E3A937CF-754E-4002-9E2B-CA55BABEC199}" type="sibTrans" cxnId="{83D0370B-C37D-4186-9FA1-2E8DCBD45508}">
      <dgm:prSet/>
      <dgm:spPr/>
      <dgm:t>
        <a:bodyPr/>
        <a:lstStyle/>
        <a:p>
          <a:endParaRPr lang="en-US"/>
        </a:p>
      </dgm:t>
    </dgm:pt>
    <dgm:pt modelId="{38CB3366-6294-4432-A037-5BF3E043B20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FATS</a:t>
          </a:r>
          <a:endParaRPr lang="en-US" dirty="0"/>
        </a:p>
      </dgm:t>
    </dgm:pt>
    <dgm:pt modelId="{8352C03E-10CF-490E-8DB6-7CDBCE0A8A1E}" type="parTrans" cxnId="{6CE60D90-F3D2-4F67-864D-D734ED7DD964}">
      <dgm:prSet/>
      <dgm:spPr/>
      <dgm:t>
        <a:bodyPr/>
        <a:lstStyle/>
        <a:p>
          <a:endParaRPr lang="en-US"/>
        </a:p>
      </dgm:t>
    </dgm:pt>
    <dgm:pt modelId="{77C627E8-6615-4F79-B985-91AEA3AE2E74}" type="sibTrans" cxnId="{6CE60D90-F3D2-4F67-864D-D734ED7DD964}">
      <dgm:prSet/>
      <dgm:spPr/>
      <dgm:t>
        <a:bodyPr/>
        <a:lstStyle/>
        <a:p>
          <a:endParaRPr lang="en-US"/>
        </a:p>
      </dgm:t>
    </dgm:pt>
    <dgm:pt modelId="{B77E704F-01C1-471F-9209-DCE3E67F285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PHOSPHOLIPIDS</a:t>
          </a:r>
          <a:endParaRPr lang="en-US" dirty="0"/>
        </a:p>
      </dgm:t>
    </dgm:pt>
    <dgm:pt modelId="{36F00733-8551-436B-A21A-391F51C31FF0}" type="parTrans" cxnId="{B1CAA15C-B094-4F0A-B0D0-90419B52E100}">
      <dgm:prSet/>
      <dgm:spPr/>
      <dgm:t>
        <a:bodyPr/>
        <a:lstStyle/>
        <a:p>
          <a:endParaRPr lang="en-US"/>
        </a:p>
      </dgm:t>
    </dgm:pt>
    <dgm:pt modelId="{DA44D8DC-9676-4CD9-B663-51301134E277}" type="sibTrans" cxnId="{B1CAA15C-B094-4F0A-B0D0-90419B52E100}">
      <dgm:prSet/>
      <dgm:spPr/>
      <dgm:t>
        <a:bodyPr/>
        <a:lstStyle/>
        <a:p>
          <a:endParaRPr lang="en-US"/>
        </a:p>
      </dgm:t>
    </dgm:pt>
    <dgm:pt modelId="{9F95D7BD-DCF9-4BEF-A899-C601CDF1780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WAXES</a:t>
          </a:r>
          <a:endParaRPr lang="en-US" dirty="0"/>
        </a:p>
      </dgm:t>
    </dgm:pt>
    <dgm:pt modelId="{599B0FA7-852C-465A-93F3-9F2788AB70E0}" type="parTrans" cxnId="{80B65724-F83A-4636-BC4C-3543FC3643E4}">
      <dgm:prSet/>
      <dgm:spPr/>
      <dgm:t>
        <a:bodyPr/>
        <a:lstStyle/>
        <a:p>
          <a:endParaRPr lang="en-US"/>
        </a:p>
      </dgm:t>
    </dgm:pt>
    <dgm:pt modelId="{DA8DFE41-AD14-4D71-A90B-B9D391924959}" type="sibTrans" cxnId="{80B65724-F83A-4636-BC4C-3543FC3643E4}">
      <dgm:prSet/>
      <dgm:spPr/>
      <dgm:t>
        <a:bodyPr/>
        <a:lstStyle/>
        <a:p>
          <a:endParaRPr lang="en-US"/>
        </a:p>
      </dgm:t>
    </dgm:pt>
    <dgm:pt modelId="{05EE14B0-3328-4296-B089-C4552C7749B9}" type="pres">
      <dgm:prSet presAssocID="{1752BF6F-9597-4F1D-9B78-6348B2B933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A3138B-B974-46B4-BCF9-F2EC04B133CF}" type="pres">
      <dgm:prSet presAssocID="{BDDF01A5-EAED-4EE7-8311-01648F7668B4}" presName="root1" presStyleCnt="0"/>
      <dgm:spPr/>
    </dgm:pt>
    <dgm:pt modelId="{2C708803-00F2-4A6C-B28D-CDE20FBE17A5}" type="pres">
      <dgm:prSet presAssocID="{BDDF01A5-EAED-4EE7-8311-01648F7668B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EC970-D236-428D-9159-5023D002C397}" type="pres">
      <dgm:prSet presAssocID="{BDDF01A5-EAED-4EE7-8311-01648F7668B4}" presName="level2hierChild" presStyleCnt="0"/>
      <dgm:spPr/>
    </dgm:pt>
    <dgm:pt modelId="{BF1A3F6C-8995-4213-97AD-7A012C036B5B}" type="pres">
      <dgm:prSet presAssocID="{8352C03E-10CF-490E-8DB6-7CDBCE0A8A1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FFCDBAD-534B-49F5-9EF9-213FEFC62C35}" type="pres">
      <dgm:prSet presAssocID="{8352C03E-10CF-490E-8DB6-7CDBCE0A8A1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303AAAC-D707-48F1-839A-52317F653413}" type="pres">
      <dgm:prSet presAssocID="{38CB3366-6294-4432-A037-5BF3E043B203}" presName="root2" presStyleCnt="0"/>
      <dgm:spPr/>
    </dgm:pt>
    <dgm:pt modelId="{165BB63C-98FB-4924-B721-BB7489B366EF}" type="pres">
      <dgm:prSet presAssocID="{38CB3366-6294-4432-A037-5BF3E043B20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4BC8FE-5DDF-4DEF-9081-908AD2E65A3A}" type="pres">
      <dgm:prSet presAssocID="{38CB3366-6294-4432-A037-5BF3E043B203}" presName="level3hierChild" presStyleCnt="0"/>
      <dgm:spPr/>
    </dgm:pt>
    <dgm:pt modelId="{309FA2D1-5BA3-43AA-8BEE-DD9DCD3E1102}" type="pres">
      <dgm:prSet presAssocID="{36F00733-8551-436B-A21A-391F51C31FF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D7ABF9B-1000-4944-B951-8A7BABC82AE9}" type="pres">
      <dgm:prSet presAssocID="{36F00733-8551-436B-A21A-391F51C31FF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1F0C63F-860E-4C8C-95F7-6F6EE1B98F53}" type="pres">
      <dgm:prSet presAssocID="{B77E704F-01C1-471F-9209-DCE3E67F285D}" presName="root2" presStyleCnt="0"/>
      <dgm:spPr/>
    </dgm:pt>
    <dgm:pt modelId="{B2CF96DB-E848-44E2-9DD7-C2EF45730159}" type="pres">
      <dgm:prSet presAssocID="{B77E704F-01C1-471F-9209-DCE3E67F285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F133F-F02C-4B74-8336-8A2B159A768D}" type="pres">
      <dgm:prSet presAssocID="{B77E704F-01C1-471F-9209-DCE3E67F285D}" presName="level3hierChild" presStyleCnt="0"/>
      <dgm:spPr/>
    </dgm:pt>
    <dgm:pt modelId="{BB2A2E91-6C5E-486D-92D3-1C25D1BEA12B}" type="pres">
      <dgm:prSet presAssocID="{599B0FA7-852C-465A-93F3-9F2788AB70E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ABFF9BD-5C7F-4CC1-B593-B80548100023}" type="pres">
      <dgm:prSet presAssocID="{599B0FA7-852C-465A-93F3-9F2788AB70E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76EF3F7-16C4-4677-AADE-EFF9397532ED}" type="pres">
      <dgm:prSet presAssocID="{9F95D7BD-DCF9-4BEF-A899-C601CDF1780D}" presName="root2" presStyleCnt="0"/>
      <dgm:spPr/>
    </dgm:pt>
    <dgm:pt modelId="{017E2CC1-5F22-483D-B353-D047A1FE7D47}" type="pres">
      <dgm:prSet presAssocID="{9F95D7BD-DCF9-4BEF-A899-C601CDF1780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D4668-D0C1-4394-96B9-B5A03CCF2B35}" type="pres">
      <dgm:prSet presAssocID="{9F95D7BD-DCF9-4BEF-A899-C601CDF1780D}" presName="level3hierChild" presStyleCnt="0"/>
      <dgm:spPr/>
    </dgm:pt>
  </dgm:ptLst>
  <dgm:cxnLst>
    <dgm:cxn modelId="{F8930353-978F-42A5-8493-B73CE18A0EB7}" type="presOf" srcId="{1752BF6F-9597-4F1D-9B78-6348B2B93354}" destId="{05EE14B0-3328-4296-B089-C4552C7749B9}" srcOrd="0" destOrd="0" presId="urn:microsoft.com/office/officeart/2008/layout/HorizontalMultiLevelHierarchy"/>
    <dgm:cxn modelId="{6EE92DF1-581E-416E-9E3A-02A9D0A1AB45}" type="presOf" srcId="{599B0FA7-852C-465A-93F3-9F2788AB70E0}" destId="{3ABFF9BD-5C7F-4CC1-B593-B80548100023}" srcOrd="1" destOrd="0" presId="urn:microsoft.com/office/officeart/2008/layout/HorizontalMultiLevelHierarchy"/>
    <dgm:cxn modelId="{72A218BF-B7DC-42AF-850E-6B4ACC5177A6}" type="presOf" srcId="{BDDF01A5-EAED-4EE7-8311-01648F7668B4}" destId="{2C708803-00F2-4A6C-B28D-CDE20FBE17A5}" srcOrd="0" destOrd="0" presId="urn:microsoft.com/office/officeart/2008/layout/HorizontalMultiLevelHierarchy"/>
    <dgm:cxn modelId="{83D0370B-C37D-4186-9FA1-2E8DCBD45508}" srcId="{1752BF6F-9597-4F1D-9B78-6348B2B93354}" destId="{BDDF01A5-EAED-4EE7-8311-01648F7668B4}" srcOrd="0" destOrd="0" parTransId="{057181BA-268D-4C20-80D4-9E4ADDF18C4C}" sibTransId="{E3A937CF-754E-4002-9E2B-CA55BABEC199}"/>
    <dgm:cxn modelId="{B1CAA15C-B094-4F0A-B0D0-90419B52E100}" srcId="{BDDF01A5-EAED-4EE7-8311-01648F7668B4}" destId="{B77E704F-01C1-471F-9209-DCE3E67F285D}" srcOrd="1" destOrd="0" parTransId="{36F00733-8551-436B-A21A-391F51C31FF0}" sibTransId="{DA44D8DC-9676-4CD9-B663-51301134E277}"/>
    <dgm:cxn modelId="{F26B56CA-6968-4029-B5FE-37E9907FFB27}" type="presOf" srcId="{36F00733-8551-436B-A21A-391F51C31FF0}" destId="{9D7ABF9B-1000-4944-B951-8A7BABC82AE9}" srcOrd="1" destOrd="0" presId="urn:microsoft.com/office/officeart/2008/layout/HorizontalMultiLevelHierarchy"/>
    <dgm:cxn modelId="{A1570CB4-E545-4C7E-8B99-D4A60C0B5BA2}" type="presOf" srcId="{8352C03E-10CF-490E-8DB6-7CDBCE0A8A1E}" destId="{4FFCDBAD-534B-49F5-9EF9-213FEFC62C35}" srcOrd="1" destOrd="0" presId="urn:microsoft.com/office/officeart/2008/layout/HorizontalMultiLevelHierarchy"/>
    <dgm:cxn modelId="{3582ADB9-BC73-48D8-82D5-0348D764D3FE}" type="presOf" srcId="{9F95D7BD-DCF9-4BEF-A899-C601CDF1780D}" destId="{017E2CC1-5F22-483D-B353-D047A1FE7D47}" srcOrd="0" destOrd="0" presId="urn:microsoft.com/office/officeart/2008/layout/HorizontalMultiLevelHierarchy"/>
    <dgm:cxn modelId="{518851DE-1798-4337-8FDC-8AE898B4BD85}" type="presOf" srcId="{8352C03E-10CF-490E-8DB6-7CDBCE0A8A1E}" destId="{BF1A3F6C-8995-4213-97AD-7A012C036B5B}" srcOrd="0" destOrd="0" presId="urn:microsoft.com/office/officeart/2008/layout/HorizontalMultiLevelHierarchy"/>
    <dgm:cxn modelId="{99BDF623-A69D-4340-BC2A-6370B602244D}" type="presOf" srcId="{599B0FA7-852C-465A-93F3-9F2788AB70E0}" destId="{BB2A2E91-6C5E-486D-92D3-1C25D1BEA12B}" srcOrd="0" destOrd="0" presId="urn:microsoft.com/office/officeart/2008/layout/HorizontalMultiLevelHierarchy"/>
    <dgm:cxn modelId="{2B55CD1A-5D79-449D-8BD8-DEF3A37FA639}" type="presOf" srcId="{36F00733-8551-436B-A21A-391F51C31FF0}" destId="{309FA2D1-5BA3-43AA-8BEE-DD9DCD3E1102}" srcOrd="0" destOrd="0" presId="urn:microsoft.com/office/officeart/2008/layout/HorizontalMultiLevelHierarchy"/>
    <dgm:cxn modelId="{6CE60D90-F3D2-4F67-864D-D734ED7DD964}" srcId="{BDDF01A5-EAED-4EE7-8311-01648F7668B4}" destId="{38CB3366-6294-4432-A037-5BF3E043B203}" srcOrd="0" destOrd="0" parTransId="{8352C03E-10CF-490E-8DB6-7CDBCE0A8A1E}" sibTransId="{77C627E8-6615-4F79-B985-91AEA3AE2E74}"/>
    <dgm:cxn modelId="{608680DC-AE4A-4C8D-9985-76FF8233FA75}" type="presOf" srcId="{B77E704F-01C1-471F-9209-DCE3E67F285D}" destId="{B2CF96DB-E848-44E2-9DD7-C2EF45730159}" srcOrd="0" destOrd="0" presId="urn:microsoft.com/office/officeart/2008/layout/HorizontalMultiLevelHierarchy"/>
    <dgm:cxn modelId="{C2ADD9B2-4710-4179-8142-038F52BBB012}" type="presOf" srcId="{38CB3366-6294-4432-A037-5BF3E043B203}" destId="{165BB63C-98FB-4924-B721-BB7489B366EF}" srcOrd="0" destOrd="0" presId="urn:microsoft.com/office/officeart/2008/layout/HorizontalMultiLevelHierarchy"/>
    <dgm:cxn modelId="{80B65724-F83A-4636-BC4C-3543FC3643E4}" srcId="{BDDF01A5-EAED-4EE7-8311-01648F7668B4}" destId="{9F95D7BD-DCF9-4BEF-A899-C601CDF1780D}" srcOrd="2" destOrd="0" parTransId="{599B0FA7-852C-465A-93F3-9F2788AB70E0}" sibTransId="{DA8DFE41-AD14-4D71-A90B-B9D391924959}"/>
    <dgm:cxn modelId="{25821BA8-D7CB-486A-A197-B7E58F953165}" type="presParOf" srcId="{05EE14B0-3328-4296-B089-C4552C7749B9}" destId="{B5A3138B-B974-46B4-BCF9-F2EC04B133CF}" srcOrd="0" destOrd="0" presId="urn:microsoft.com/office/officeart/2008/layout/HorizontalMultiLevelHierarchy"/>
    <dgm:cxn modelId="{33356155-D45C-45CF-B7E1-488E5880AE3C}" type="presParOf" srcId="{B5A3138B-B974-46B4-BCF9-F2EC04B133CF}" destId="{2C708803-00F2-4A6C-B28D-CDE20FBE17A5}" srcOrd="0" destOrd="0" presId="urn:microsoft.com/office/officeart/2008/layout/HorizontalMultiLevelHierarchy"/>
    <dgm:cxn modelId="{B711778F-1874-4490-98C7-457D637FB34C}" type="presParOf" srcId="{B5A3138B-B974-46B4-BCF9-F2EC04B133CF}" destId="{26CEC970-D236-428D-9159-5023D002C397}" srcOrd="1" destOrd="0" presId="urn:microsoft.com/office/officeart/2008/layout/HorizontalMultiLevelHierarchy"/>
    <dgm:cxn modelId="{26314416-99AC-4C74-8D8E-694551FC0AEA}" type="presParOf" srcId="{26CEC970-D236-428D-9159-5023D002C397}" destId="{BF1A3F6C-8995-4213-97AD-7A012C036B5B}" srcOrd="0" destOrd="0" presId="urn:microsoft.com/office/officeart/2008/layout/HorizontalMultiLevelHierarchy"/>
    <dgm:cxn modelId="{BDD546BF-0443-41BC-A888-559EB713798D}" type="presParOf" srcId="{BF1A3F6C-8995-4213-97AD-7A012C036B5B}" destId="{4FFCDBAD-534B-49F5-9EF9-213FEFC62C35}" srcOrd="0" destOrd="0" presId="urn:microsoft.com/office/officeart/2008/layout/HorizontalMultiLevelHierarchy"/>
    <dgm:cxn modelId="{AECCAFE1-2067-48DD-A8D4-A8D9D1D9C496}" type="presParOf" srcId="{26CEC970-D236-428D-9159-5023D002C397}" destId="{0303AAAC-D707-48F1-839A-52317F653413}" srcOrd="1" destOrd="0" presId="urn:microsoft.com/office/officeart/2008/layout/HorizontalMultiLevelHierarchy"/>
    <dgm:cxn modelId="{07D2C0C7-3F10-416E-93A9-D0029B525DE1}" type="presParOf" srcId="{0303AAAC-D707-48F1-839A-52317F653413}" destId="{165BB63C-98FB-4924-B721-BB7489B366EF}" srcOrd="0" destOrd="0" presId="urn:microsoft.com/office/officeart/2008/layout/HorizontalMultiLevelHierarchy"/>
    <dgm:cxn modelId="{F37CC956-C7CC-4B38-9350-8ED95D804AD9}" type="presParOf" srcId="{0303AAAC-D707-48F1-839A-52317F653413}" destId="{3B4BC8FE-5DDF-4DEF-9081-908AD2E65A3A}" srcOrd="1" destOrd="0" presId="urn:microsoft.com/office/officeart/2008/layout/HorizontalMultiLevelHierarchy"/>
    <dgm:cxn modelId="{102D9035-0B67-45DB-9F2B-2710ECDD5244}" type="presParOf" srcId="{26CEC970-D236-428D-9159-5023D002C397}" destId="{309FA2D1-5BA3-43AA-8BEE-DD9DCD3E1102}" srcOrd="2" destOrd="0" presId="urn:microsoft.com/office/officeart/2008/layout/HorizontalMultiLevelHierarchy"/>
    <dgm:cxn modelId="{EEE53065-D247-4C29-AA41-1C18A1BE7B79}" type="presParOf" srcId="{309FA2D1-5BA3-43AA-8BEE-DD9DCD3E1102}" destId="{9D7ABF9B-1000-4944-B951-8A7BABC82AE9}" srcOrd="0" destOrd="0" presId="urn:microsoft.com/office/officeart/2008/layout/HorizontalMultiLevelHierarchy"/>
    <dgm:cxn modelId="{67D27818-1E21-4A42-B6E8-2F20E9FCC665}" type="presParOf" srcId="{26CEC970-D236-428D-9159-5023D002C397}" destId="{A1F0C63F-860E-4C8C-95F7-6F6EE1B98F53}" srcOrd="3" destOrd="0" presId="urn:microsoft.com/office/officeart/2008/layout/HorizontalMultiLevelHierarchy"/>
    <dgm:cxn modelId="{E57997E1-76CB-45FE-BB60-8CDA3410BDF6}" type="presParOf" srcId="{A1F0C63F-860E-4C8C-95F7-6F6EE1B98F53}" destId="{B2CF96DB-E848-44E2-9DD7-C2EF45730159}" srcOrd="0" destOrd="0" presId="urn:microsoft.com/office/officeart/2008/layout/HorizontalMultiLevelHierarchy"/>
    <dgm:cxn modelId="{5F2E12F2-86FF-4B6F-96FF-7199FC08D73F}" type="presParOf" srcId="{A1F0C63F-860E-4C8C-95F7-6F6EE1B98F53}" destId="{BA8F133F-F02C-4B74-8336-8A2B159A768D}" srcOrd="1" destOrd="0" presId="urn:microsoft.com/office/officeart/2008/layout/HorizontalMultiLevelHierarchy"/>
    <dgm:cxn modelId="{B6EB60BF-A6D2-4455-9703-6BC5936A2D60}" type="presParOf" srcId="{26CEC970-D236-428D-9159-5023D002C397}" destId="{BB2A2E91-6C5E-486D-92D3-1C25D1BEA12B}" srcOrd="4" destOrd="0" presId="urn:microsoft.com/office/officeart/2008/layout/HorizontalMultiLevelHierarchy"/>
    <dgm:cxn modelId="{E598C412-F516-43EB-99CB-9FB6084BE76A}" type="presParOf" srcId="{BB2A2E91-6C5E-486D-92D3-1C25D1BEA12B}" destId="{3ABFF9BD-5C7F-4CC1-B593-B80548100023}" srcOrd="0" destOrd="0" presId="urn:microsoft.com/office/officeart/2008/layout/HorizontalMultiLevelHierarchy"/>
    <dgm:cxn modelId="{0FEF2ADE-3BCB-45BA-A6A1-2A87705F85BD}" type="presParOf" srcId="{26CEC970-D236-428D-9159-5023D002C397}" destId="{A76EF3F7-16C4-4677-AADE-EFF9397532ED}" srcOrd="5" destOrd="0" presId="urn:microsoft.com/office/officeart/2008/layout/HorizontalMultiLevelHierarchy"/>
    <dgm:cxn modelId="{F858ED1B-EA35-442A-A03C-392C13228772}" type="presParOf" srcId="{A76EF3F7-16C4-4677-AADE-EFF9397532ED}" destId="{017E2CC1-5F22-483D-B353-D047A1FE7D47}" srcOrd="0" destOrd="0" presId="urn:microsoft.com/office/officeart/2008/layout/HorizontalMultiLevelHierarchy"/>
    <dgm:cxn modelId="{C3BBA74E-942E-4656-8FB4-C21DF8948533}" type="presParOf" srcId="{A76EF3F7-16C4-4677-AADE-EFF9397532ED}" destId="{B4CD4668-D0C1-4394-96B9-B5A03CCF2B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5CB62-85DD-4455-9124-AD81AE164B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36A87-3FFD-44DA-9ED6-E940D407FD94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PROTEINS</a:t>
          </a:r>
          <a:endParaRPr lang="en-US" dirty="0"/>
        </a:p>
      </dgm:t>
    </dgm:pt>
    <dgm:pt modelId="{EED9F9A7-B82B-498D-B14C-B5BD0183CB1C}" type="parTrans" cxnId="{556D0E84-061E-4491-9439-06D0CFFEB5C0}">
      <dgm:prSet/>
      <dgm:spPr/>
      <dgm:t>
        <a:bodyPr/>
        <a:lstStyle/>
        <a:p>
          <a:endParaRPr lang="en-US"/>
        </a:p>
      </dgm:t>
    </dgm:pt>
    <dgm:pt modelId="{7595B556-6716-4E3C-819D-A13049364895}" type="sibTrans" cxnId="{556D0E84-061E-4491-9439-06D0CFFEB5C0}">
      <dgm:prSet/>
      <dgm:spPr/>
      <dgm:t>
        <a:bodyPr/>
        <a:lstStyle/>
        <a:p>
          <a:endParaRPr lang="en-US"/>
        </a:p>
      </dgm:t>
    </dgm:pt>
    <dgm:pt modelId="{2E998CC5-68A1-4944-A623-537DC120B68D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POLYSACCHARIDES</a:t>
          </a:r>
          <a:endParaRPr lang="en-US" dirty="0"/>
        </a:p>
      </dgm:t>
    </dgm:pt>
    <dgm:pt modelId="{87086945-8C12-4670-AD61-E0B1C7DFCAD8}" type="parTrans" cxnId="{AE8B3B0C-0F78-4400-BCFA-F1D22AA5167A}">
      <dgm:prSet/>
      <dgm:spPr/>
      <dgm:t>
        <a:bodyPr/>
        <a:lstStyle/>
        <a:p>
          <a:endParaRPr lang="en-US"/>
        </a:p>
      </dgm:t>
    </dgm:pt>
    <dgm:pt modelId="{614946FA-BF58-4AFF-B871-251C8DF9E68D}" type="sibTrans" cxnId="{AE8B3B0C-0F78-4400-BCFA-F1D22AA5167A}">
      <dgm:prSet/>
      <dgm:spPr/>
      <dgm:t>
        <a:bodyPr/>
        <a:lstStyle/>
        <a:p>
          <a:endParaRPr lang="en-US"/>
        </a:p>
      </dgm:t>
    </dgm:pt>
    <dgm:pt modelId="{29302708-1122-4073-B8B6-179C38A58049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LIPIDS</a:t>
          </a:r>
          <a:endParaRPr lang="en-US" dirty="0"/>
        </a:p>
      </dgm:t>
    </dgm:pt>
    <dgm:pt modelId="{4720D5AA-5B9B-4E30-9B88-40CD926D1EBD}" type="parTrans" cxnId="{6C1B7C2F-F2BB-45EB-9685-E9A6202AEC3B}">
      <dgm:prSet/>
      <dgm:spPr/>
      <dgm:t>
        <a:bodyPr/>
        <a:lstStyle/>
        <a:p>
          <a:endParaRPr lang="en-US"/>
        </a:p>
      </dgm:t>
    </dgm:pt>
    <dgm:pt modelId="{AF51FE29-DC19-4400-BA13-5F0AAB9AA41E}" type="sibTrans" cxnId="{6C1B7C2F-F2BB-45EB-9685-E9A6202AEC3B}">
      <dgm:prSet/>
      <dgm:spPr/>
      <dgm:t>
        <a:bodyPr/>
        <a:lstStyle/>
        <a:p>
          <a:endParaRPr lang="en-US"/>
        </a:p>
      </dgm:t>
    </dgm:pt>
    <dgm:pt modelId="{FC35297A-5FE1-4E90-BBE1-C2BAD100ED0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NUCLEIC ACIDS</a:t>
          </a:r>
          <a:endParaRPr lang="en-US" dirty="0"/>
        </a:p>
      </dgm:t>
    </dgm:pt>
    <dgm:pt modelId="{299B28B4-2781-465D-86E8-3D7588E65B01}" type="parTrans" cxnId="{453AB238-18CC-4B13-80C3-C14FAE965BB4}">
      <dgm:prSet/>
      <dgm:spPr/>
      <dgm:t>
        <a:bodyPr/>
        <a:lstStyle/>
        <a:p>
          <a:endParaRPr lang="en-US"/>
        </a:p>
      </dgm:t>
    </dgm:pt>
    <dgm:pt modelId="{EAA61BED-B007-4B5C-9C8A-7B5FF6405833}" type="sibTrans" cxnId="{453AB238-18CC-4B13-80C3-C14FAE965BB4}">
      <dgm:prSet/>
      <dgm:spPr/>
      <dgm:t>
        <a:bodyPr/>
        <a:lstStyle/>
        <a:p>
          <a:endParaRPr lang="en-US"/>
        </a:p>
      </dgm:t>
    </dgm:pt>
    <dgm:pt modelId="{E899830B-CAF9-4CA0-BB93-C67D7F1DBF32}" type="pres">
      <dgm:prSet presAssocID="{8465CB62-85DD-4455-9124-AD81AE164B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DC496-EBD9-4A9C-A56C-A75BF8C8E2D8}" type="pres">
      <dgm:prSet presAssocID="{28936A87-3FFD-44DA-9ED6-E940D407FD94}" presName="parentLin" presStyleCnt="0"/>
      <dgm:spPr/>
    </dgm:pt>
    <dgm:pt modelId="{6DD4C07F-19D5-4488-9D22-82CAF6B2485C}" type="pres">
      <dgm:prSet presAssocID="{28936A87-3FFD-44DA-9ED6-E940D407FD9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4A5CE85-73BC-4C2E-BD41-C386965C6786}" type="pres">
      <dgm:prSet presAssocID="{28936A87-3FFD-44DA-9ED6-E940D407FD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B69D0-8246-4CFD-BC71-00515D3094EA}" type="pres">
      <dgm:prSet presAssocID="{28936A87-3FFD-44DA-9ED6-E940D407FD94}" presName="negativeSpace" presStyleCnt="0"/>
      <dgm:spPr/>
    </dgm:pt>
    <dgm:pt modelId="{69005F9C-33C3-4517-94B3-50EF7612B836}" type="pres">
      <dgm:prSet presAssocID="{28936A87-3FFD-44DA-9ED6-E940D407FD94}" presName="childText" presStyleLbl="conFgAcc1" presStyleIdx="0" presStyleCnt="4" custLinFactNeighborY="-66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7E643-3EF6-407E-8E15-E2170F235A4D}" type="pres">
      <dgm:prSet presAssocID="{7595B556-6716-4E3C-819D-A13049364895}" presName="spaceBetweenRectangles" presStyleCnt="0"/>
      <dgm:spPr/>
    </dgm:pt>
    <dgm:pt modelId="{74E65189-ED3F-44E9-A557-BA52F62AA157}" type="pres">
      <dgm:prSet presAssocID="{2E998CC5-68A1-4944-A623-537DC120B68D}" presName="parentLin" presStyleCnt="0"/>
      <dgm:spPr/>
    </dgm:pt>
    <dgm:pt modelId="{0825FB54-DE7A-48C6-91F2-B8876963938F}" type="pres">
      <dgm:prSet presAssocID="{2E998CC5-68A1-4944-A623-537DC120B68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8D3CC7-0AD6-43A9-89FA-204315D41232}" type="pres">
      <dgm:prSet presAssocID="{2E998CC5-68A1-4944-A623-537DC120B68D}" presName="parentText" presStyleLbl="node1" presStyleIdx="1" presStyleCnt="4" custLinFactNeighborY="-12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7BCF1-ED7B-4B57-BAAC-53295D16D2FF}" type="pres">
      <dgm:prSet presAssocID="{2E998CC5-68A1-4944-A623-537DC120B68D}" presName="negativeSpace" presStyleCnt="0"/>
      <dgm:spPr/>
    </dgm:pt>
    <dgm:pt modelId="{5D8884E2-819C-4981-98D4-E4ECF7ADA4A6}" type="pres">
      <dgm:prSet presAssocID="{2E998CC5-68A1-4944-A623-537DC120B68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595BB-0C2F-4850-B423-22B7C2FAA3CA}" type="pres">
      <dgm:prSet presAssocID="{614946FA-BF58-4AFF-B871-251C8DF9E68D}" presName="spaceBetweenRectangles" presStyleCnt="0"/>
      <dgm:spPr/>
    </dgm:pt>
    <dgm:pt modelId="{E1B58B49-ABED-4873-A700-382A47D4AEF6}" type="pres">
      <dgm:prSet presAssocID="{29302708-1122-4073-B8B6-179C38A58049}" presName="parentLin" presStyleCnt="0"/>
      <dgm:spPr/>
    </dgm:pt>
    <dgm:pt modelId="{1D573117-667A-4DCF-98C0-C485969A667D}" type="pres">
      <dgm:prSet presAssocID="{29302708-1122-4073-B8B6-179C38A5804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CB9AF71-9EF0-4E0E-9718-BBA1B9DC335A}" type="pres">
      <dgm:prSet presAssocID="{29302708-1122-4073-B8B6-179C38A580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58770-5B52-427D-AC73-5DB823C4471C}" type="pres">
      <dgm:prSet presAssocID="{29302708-1122-4073-B8B6-179C38A58049}" presName="negativeSpace" presStyleCnt="0"/>
      <dgm:spPr/>
    </dgm:pt>
    <dgm:pt modelId="{EFB5823D-1842-4B20-9A97-E19D4769AD83}" type="pres">
      <dgm:prSet presAssocID="{29302708-1122-4073-B8B6-179C38A58049}" presName="childText" presStyleLbl="conFgAcc1" presStyleIdx="2" presStyleCnt="4">
        <dgm:presLayoutVars>
          <dgm:bulletEnabled val="1"/>
        </dgm:presLayoutVars>
      </dgm:prSet>
      <dgm:spPr/>
    </dgm:pt>
    <dgm:pt modelId="{D81E1B0C-43F4-40DC-AEDA-3B2D97359C7A}" type="pres">
      <dgm:prSet presAssocID="{AF51FE29-DC19-4400-BA13-5F0AAB9AA41E}" presName="spaceBetweenRectangles" presStyleCnt="0"/>
      <dgm:spPr/>
    </dgm:pt>
    <dgm:pt modelId="{130C4535-E17F-4158-A526-1DE706B8E384}" type="pres">
      <dgm:prSet presAssocID="{FC35297A-5FE1-4E90-BBE1-C2BAD100ED0A}" presName="parentLin" presStyleCnt="0"/>
      <dgm:spPr/>
    </dgm:pt>
    <dgm:pt modelId="{61E48876-F2A5-4DDD-ADB5-CB947D5AC058}" type="pres">
      <dgm:prSet presAssocID="{FC35297A-5FE1-4E90-BBE1-C2BAD100ED0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7C3C471-C555-4755-B485-633330219835}" type="pres">
      <dgm:prSet presAssocID="{FC35297A-5FE1-4E90-BBE1-C2BAD100ED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92660-2833-4AD2-B984-627CEA39B84C}" type="pres">
      <dgm:prSet presAssocID="{FC35297A-5FE1-4E90-BBE1-C2BAD100ED0A}" presName="negativeSpace" presStyleCnt="0"/>
      <dgm:spPr/>
    </dgm:pt>
    <dgm:pt modelId="{5441DCA3-E47E-46FA-9CE8-A15FCFFA8218}" type="pres">
      <dgm:prSet presAssocID="{FC35297A-5FE1-4E90-BBE1-C2BAD100ED0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AF3524-51F2-498A-88E3-1F7D3BD3D991}" type="presOf" srcId="{28936A87-3FFD-44DA-9ED6-E940D407FD94}" destId="{6DD4C07F-19D5-4488-9D22-82CAF6B2485C}" srcOrd="0" destOrd="0" presId="urn:microsoft.com/office/officeart/2005/8/layout/list1"/>
    <dgm:cxn modelId="{41AF1EE4-FE93-47AA-898B-F9205E0B2428}" type="presOf" srcId="{28936A87-3FFD-44DA-9ED6-E940D407FD94}" destId="{24A5CE85-73BC-4C2E-BD41-C386965C6786}" srcOrd="1" destOrd="0" presId="urn:microsoft.com/office/officeart/2005/8/layout/list1"/>
    <dgm:cxn modelId="{453AB238-18CC-4B13-80C3-C14FAE965BB4}" srcId="{8465CB62-85DD-4455-9124-AD81AE164B8A}" destId="{FC35297A-5FE1-4E90-BBE1-C2BAD100ED0A}" srcOrd="3" destOrd="0" parTransId="{299B28B4-2781-465D-86E8-3D7588E65B01}" sibTransId="{EAA61BED-B007-4B5C-9C8A-7B5FF6405833}"/>
    <dgm:cxn modelId="{6C1B7C2F-F2BB-45EB-9685-E9A6202AEC3B}" srcId="{8465CB62-85DD-4455-9124-AD81AE164B8A}" destId="{29302708-1122-4073-B8B6-179C38A58049}" srcOrd="2" destOrd="0" parTransId="{4720D5AA-5B9B-4E30-9B88-40CD926D1EBD}" sibTransId="{AF51FE29-DC19-4400-BA13-5F0AAB9AA41E}"/>
    <dgm:cxn modelId="{5E151E0C-C41C-4E92-A393-12F0F3C82425}" type="presOf" srcId="{FC35297A-5FE1-4E90-BBE1-C2BAD100ED0A}" destId="{61E48876-F2A5-4DDD-ADB5-CB947D5AC058}" srcOrd="0" destOrd="0" presId="urn:microsoft.com/office/officeart/2005/8/layout/list1"/>
    <dgm:cxn modelId="{D2B5F018-EFF7-47F2-B92E-4D8C4FFA55DF}" type="presOf" srcId="{2E998CC5-68A1-4944-A623-537DC120B68D}" destId="{A68D3CC7-0AD6-43A9-89FA-204315D41232}" srcOrd="1" destOrd="0" presId="urn:microsoft.com/office/officeart/2005/8/layout/list1"/>
    <dgm:cxn modelId="{152E0766-36F7-4684-8676-B90ABA7F77FA}" type="presOf" srcId="{8465CB62-85DD-4455-9124-AD81AE164B8A}" destId="{E899830B-CAF9-4CA0-BB93-C67D7F1DBF32}" srcOrd="0" destOrd="0" presId="urn:microsoft.com/office/officeart/2005/8/layout/list1"/>
    <dgm:cxn modelId="{AE8B3B0C-0F78-4400-BCFA-F1D22AA5167A}" srcId="{8465CB62-85DD-4455-9124-AD81AE164B8A}" destId="{2E998CC5-68A1-4944-A623-537DC120B68D}" srcOrd="1" destOrd="0" parTransId="{87086945-8C12-4670-AD61-E0B1C7DFCAD8}" sibTransId="{614946FA-BF58-4AFF-B871-251C8DF9E68D}"/>
    <dgm:cxn modelId="{556D0E84-061E-4491-9439-06D0CFFEB5C0}" srcId="{8465CB62-85DD-4455-9124-AD81AE164B8A}" destId="{28936A87-3FFD-44DA-9ED6-E940D407FD94}" srcOrd="0" destOrd="0" parTransId="{EED9F9A7-B82B-498D-B14C-B5BD0183CB1C}" sibTransId="{7595B556-6716-4E3C-819D-A13049364895}"/>
    <dgm:cxn modelId="{22577149-1402-4B5E-8A03-AB6085EA333F}" type="presOf" srcId="{FC35297A-5FE1-4E90-BBE1-C2BAD100ED0A}" destId="{A7C3C471-C555-4755-B485-633330219835}" srcOrd="1" destOrd="0" presId="urn:microsoft.com/office/officeart/2005/8/layout/list1"/>
    <dgm:cxn modelId="{6E142DD2-2B07-422F-A505-FF24D3D247C3}" type="presOf" srcId="{29302708-1122-4073-B8B6-179C38A58049}" destId="{1D573117-667A-4DCF-98C0-C485969A667D}" srcOrd="0" destOrd="0" presId="urn:microsoft.com/office/officeart/2005/8/layout/list1"/>
    <dgm:cxn modelId="{C9351317-5791-455A-9B5A-B72E0D930F54}" type="presOf" srcId="{29302708-1122-4073-B8B6-179C38A58049}" destId="{6CB9AF71-9EF0-4E0E-9718-BBA1B9DC335A}" srcOrd="1" destOrd="0" presId="urn:microsoft.com/office/officeart/2005/8/layout/list1"/>
    <dgm:cxn modelId="{C3F9BE06-3121-4B85-BB67-E8A362960266}" type="presOf" srcId="{2E998CC5-68A1-4944-A623-537DC120B68D}" destId="{0825FB54-DE7A-48C6-91F2-B8876963938F}" srcOrd="0" destOrd="0" presId="urn:microsoft.com/office/officeart/2005/8/layout/list1"/>
    <dgm:cxn modelId="{9014973B-9DA5-4FF2-95CB-75D47B629841}" type="presParOf" srcId="{E899830B-CAF9-4CA0-BB93-C67D7F1DBF32}" destId="{78FDC496-EBD9-4A9C-A56C-A75BF8C8E2D8}" srcOrd="0" destOrd="0" presId="urn:microsoft.com/office/officeart/2005/8/layout/list1"/>
    <dgm:cxn modelId="{58DF95D0-0BF3-4746-AF31-EA20EEA42CF2}" type="presParOf" srcId="{78FDC496-EBD9-4A9C-A56C-A75BF8C8E2D8}" destId="{6DD4C07F-19D5-4488-9D22-82CAF6B2485C}" srcOrd="0" destOrd="0" presId="urn:microsoft.com/office/officeart/2005/8/layout/list1"/>
    <dgm:cxn modelId="{FC2BA076-D37B-4858-81FA-12D69C96D66F}" type="presParOf" srcId="{78FDC496-EBD9-4A9C-A56C-A75BF8C8E2D8}" destId="{24A5CE85-73BC-4C2E-BD41-C386965C6786}" srcOrd="1" destOrd="0" presId="urn:microsoft.com/office/officeart/2005/8/layout/list1"/>
    <dgm:cxn modelId="{9107204A-91D4-4A8D-A620-90DB405F7E99}" type="presParOf" srcId="{E899830B-CAF9-4CA0-BB93-C67D7F1DBF32}" destId="{AF0B69D0-8246-4CFD-BC71-00515D3094EA}" srcOrd="1" destOrd="0" presId="urn:microsoft.com/office/officeart/2005/8/layout/list1"/>
    <dgm:cxn modelId="{7916446D-0C16-471B-B171-53EC49F233EA}" type="presParOf" srcId="{E899830B-CAF9-4CA0-BB93-C67D7F1DBF32}" destId="{69005F9C-33C3-4517-94B3-50EF7612B836}" srcOrd="2" destOrd="0" presId="urn:microsoft.com/office/officeart/2005/8/layout/list1"/>
    <dgm:cxn modelId="{A6718993-3244-41D1-AC40-478A23CC2F25}" type="presParOf" srcId="{E899830B-CAF9-4CA0-BB93-C67D7F1DBF32}" destId="{4887E643-3EF6-407E-8E15-E2170F235A4D}" srcOrd="3" destOrd="0" presId="urn:microsoft.com/office/officeart/2005/8/layout/list1"/>
    <dgm:cxn modelId="{3C51629D-00BE-41E3-ABC5-5F42085CEB90}" type="presParOf" srcId="{E899830B-CAF9-4CA0-BB93-C67D7F1DBF32}" destId="{74E65189-ED3F-44E9-A557-BA52F62AA157}" srcOrd="4" destOrd="0" presId="urn:microsoft.com/office/officeart/2005/8/layout/list1"/>
    <dgm:cxn modelId="{9EB59385-619D-416D-90C3-4F7A76AD0284}" type="presParOf" srcId="{74E65189-ED3F-44E9-A557-BA52F62AA157}" destId="{0825FB54-DE7A-48C6-91F2-B8876963938F}" srcOrd="0" destOrd="0" presId="urn:microsoft.com/office/officeart/2005/8/layout/list1"/>
    <dgm:cxn modelId="{CE202787-335C-456B-B684-4CA910F55A9B}" type="presParOf" srcId="{74E65189-ED3F-44E9-A557-BA52F62AA157}" destId="{A68D3CC7-0AD6-43A9-89FA-204315D41232}" srcOrd="1" destOrd="0" presId="urn:microsoft.com/office/officeart/2005/8/layout/list1"/>
    <dgm:cxn modelId="{FD9FBE10-5A3D-4EE8-93BD-877B12CAF7EB}" type="presParOf" srcId="{E899830B-CAF9-4CA0-BB93-C67D7F1DBF32}" destId="{2377BCF1-ED7B-4B57-BAAC-53295D16D2FF}" srcOrd="5" destOrd="0" presId="urn:microsoft.com/office/officeart/2005/8/layout/list1"/>
    <dgm:cxn modelId="{78CFA367-B651-4198-B51A-F8F20E116438}" type="presParOf" srcId="{E899830B-CAF9-4CA0-BB93-C67D7F1DBF32}" destId="{5D8884E2-819C-4981-98D4-E4ECF7ADA4A6}" srcOrd="6" destOrd="0" presId="urn:microsoft.com/office/officeart/2005/8/layout/list1"/>
    <dgm:cxn modelId="{3C658BF1-A204-41F4-82EC-87526C3A9501}" type="presParOf" srcId="{E899830B-CAF9-4CA0-BB93-C67D7F1DBF32}" destId="{27B595BB-0C2F-4850-B423-22B7C2FAA3CA}" srcOrd="7" destOrd="0" presId="urn:microsoft.com/office/officeart/2005/8/layout/list1"/>
    <dgm:cxn modelId="{D93940C3-13F8-46E9-B2B1-7F7C03B3B159}" type="presParOf" srcId="{E899830B-CAF9-4CA0-BB93-C67D7F1DBF32}" destId="{E1B58B49-ABED-4873-A700-382A47D4AEF6}" srcOrd="8" destOrd="0" presId="urn:microsoft.com/office/officeart/2005/8/layout/list1"/>
    <dgm:cxn modelId="{6C4985A9-F1BA-41E6-9FD9-9172E336DEFF}" type="presParOf" srcId="{E1B58B49-ABED-4873-A700-382A47D4AEF6}" destId="{1D573117-667A-4DCF-98C0-C485969A667D}" srcOrd="0" destOrd="0" presId="urn:microsoft.com/office/officeart/2005/8/layout/list1"/>
    <dgm:cxn modelId="{AA9BF1BA-99D1-4C22-B1B0-AEDA03979E27}" type="presParOf" srcId="{E1B58B49-ABED-4873-A700-382A47D4AEF6}" destId="{6CB9AF71-9EF0-4E0E-9718-BBA1B9DC335A}" srcOrd="1" destOrd="0" presId="urn:microsoft.com/office/officeart/2005/8/layout/list1"/>
    <dgm:cxn modelId="{CE02E9D9-5066-4A4D-A973-9A74626FE702}" type="presParOf" srcId="{E899830B-CAF9-4CA0-BB93-C67D7F1DBF32}" destId="{0AA58770-5B52-427D-AC73-5DB823C4471C}" srcOrd="9" destOrd="0" presId="urn:microsoft.com/office/officeart/2005/8/layout/list1"/>
    <dgm:cxn modelId="{28D1AE68-E100-4F01-9C77-F3CC057F1ED1}" type="presParOf" srcId="{E899830B-CAF9-4CA0-BB93-C67D7F1DBF32}" destId="{EFB5823D-1842-4B20-9A97-E19D4769AD83}" srcOrd="10" destOrd="0" presId="urn:microsoft.com/office/officeart/2005/8/layout/list1"/>
    <dgm:cxn modelId="{CF83FAEC-39E3-49C3-8612-B57BF6514BDB}" type="presParOf" srcId="{E899830B-CAF9-4CA0-BB93-C67D7F1DBF32}" destId="{D81E1B0C-43F4-40DC-AEDA-3B2D97359C7A}" srcOrd="11" destOrd="0" presId="urn:microsoft.com/office/officeart/2005/8/layout/list1"/>
    <dgm:cxn modelId="{628E0031-659A-4101-98AA-C88B0D3BEF00}" type="presParOf" srcId="{E899830B-CAF9-4CA0-BB93-C67D7F1DBF32}" destId="{130C4535-E17F-4158-A526-1DE706B8E384}" srcOrd="12" destOrd="0" presId="urn:microsoft.com/office/officeart/2005/8/layout/list1"/>
    <dgm:cxn modelId="{C753D2D5-B85A-4533-9A8B-2A0084AA4D4D}" type="presParOf" srcId="{130C4535-E17F-4158-A526-1DE706B8E384}" destId="{61E48876-F2A5-4DDD-ADB5-CB947D5AC058}" srcOrd="0" destOrd="0" presId="urn:microsoft.com/office/officeart/2005/8/layout/list1"/>
    <dgm:cxn modelId="{A6D9A1D9-B6E1-4BCF-9D3A-180CFD3F8F37}" type="presParOf" srcId="{130C4535-E17F-4158-A526-1DE706B8E384}" destId="{A7C3C471-C555-4755-B485-633330219835}" srcOrd="1" destOrd="0" presId="urn:microsoft.com/office/officeart/2005/8/layout/list1"/>
    <dgm:cxn modelId="{A01E69A6-A9F8-43AD-B96A-378DF77E1FDD}" type="presParOf" srcId="{E899830B-CAF9-4CA0-BB93-C67D7F1DBF32}" destId="{30392660-2833-4AD2-B984-627CEA39B84C}" srcOrd="13" destOrd="0" presId="urn:microsoft.com/office/officeart/2005/8/layout/list1"/>
    <dgm:cxn modelId="{CD972ACD-9EEF-4D38-95A6-74956245805A}" type="presParOf" srcId="{E899830B-CAF9-4CA0-BB93-C67D7F1DBF32}" destId="{5441DCA3-E47E-46FA-9CE8-A15FCFFA82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3B8C85-58A4-4EA3-A567-180765F270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1439006-9A73-4037-B9F6-B9D8A32A9A9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PROTEINS</a:t>
          </a:r>
          <a:endParaRPr lang="en-IN" dirty="0"/>
        </a:p>
      </dgm:t>
    </dgm:pt>
    <dgm:pt modelId="{92007606-E5C9-4AB0-A23A-A9B82DD562C0}" type="parTrans" cxnId="{39AEBD05-ADF5-425C-BBC3-2C64E43C1B00}">
      <dgm:prSet/>
      <dgm:spPr/>
      <dgm:t>
        <a:bodyPr/>
        <a:lstStyle/>
        <a:p>
          <a:endParaRPr lang="en-IN"/>
        </a:p>
      </dgm:t>
    </dgm:pt>
    <dgm:pt modelId="{0B90379B-C7E9-4B97-A7F4-2705015D0F5E}" type="sibTrans" cxnId="{39AEBD05-ADF5-425C-BBC3-2C64E43C1B00}">
      <dgm:prSet/>
      <dgm:spPr/>
      <dgm:t>
        <a:bodyPr/>
        <a:lstStyle/>
        <a:p>
          <a:endParaRPr lang="en-IN"/>
        </a:p>
      </dgm:t>
    </dgm:pt>
    <dgm:pt modelId="{93D4790D-799B-4DF2-8DBB-4DCE8CB6E36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SIMPLE</a:t>
          </a:r>
        </a:p>
        <a:p>
          <a:r>
            <a:rPr lang="en-US" dirty="0" smtClean="0"/>
            <a:t>PROTEINS</a:t>
          </a:r>
          <a:endParaRPr lang="en-IN" dirty="0"/>
        </a:p>
      </dgm:t>
    </dgm:pt>
    <dgm:pt modelId="{93F974CC-F37E-43B0-86F2-28E73B6D9046}" type="parTrans" cxnId="{5A2A4D14-7637-4229-8B82-B50349513612}">
      <dgm:prSet/>
      <dgm:spPr/>
      <dgm:t>
        <a:bodyPr/>
        <a:lstStyle/>
        <a:p>
          <a:endParaRPr lang="en-IN"/>
        </a:p>
      </dgm:t>
    </dgm:pt>
    <dgm:pt modelId="{7AD02B6A-2BC2-4C81-9C72-70F59F21B81D}" type="sibTrans" cxnId="{5A2A4D14-7637-4229-8B82-B50349513612}">
      <dgm:prSet/>
      <dgm:spPr/>
      <dgm:t>
        <a:bodyPr/>
        <a:lstStyle/>
        <a:p>
          <a:endParaRPr lang="en-IN"/>
        </a:p>
      </dgm:t>
    </dgm:pt>
    <dgm:pt modelId="{15AEA466-98A5-481C-A3D5-E42D3BDE776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CONJUGATE</a:t>
          </a:r>
        </a:p>
        <a:p>
          <a:r>
            <a:rPr lang="en-US" dirty="0" smtClean="0"/>
            <a:t>PROTEINS</a:t>
          </a:r>
          <a:endParaRPr lang="en-IN" dirty="0"/>
        </a:p>
      </dgm:t>
    </dgm:pt>
    <dgm:pt modelId="{612D5F31-D57F-419C-ADC8-9F914168B627}" type="parTrans" cxnId="{ED784376-1798-4548-A626-3CD9D3079277}">
      <dgm:prSet/>
      <dgm:spPr/>
      <dgm:t>
        <a:bodyPr/>
        <a:lstStyle/>
        <a:p>
          <a:endParaRPr lang="en-IN"/>
        </a:p>
      </dgm:t>
    </dgm:pt>
    <dgm:pt modelId="{73A4DA70-78D2-46CE-863D-1D2FED04E0D9}" type="sibTrans" cxnId="{ED784376-1798-4548-A626-3CD9D3079277}">
      <dgm:prSet/>
      <dgm:spPr/>
      <dgm:t>
        <a:bodyPr/>
        <a:lstStyle/>
        <a:p>
          <a:endParaRPr lang="en-IN"/>
        </a:p>
      </dgm:t>
    </dgm:pt>
    <dgm:pt modelId="{5EF4D3E1-3664-4DA3-9B56-ED8596EFCCC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IN" dirty="0" smtClean="0"/>
            <a:t>GLOBULIN</a:t>
          </a:r>
          <a:endParaRPr lang="en-IN" dirty="0"/>
        </a:p>
      </dgm:t>
    </dgm:pt>
    <dgm:pt modelId="{EB394B76-BACC-4700-8278-0646C6CF1A73}" type="parTrans" cxnId="{2DE5CC97-28C6-4D9F-91B3-5CE988C42ABC}">
      <dgm:prSet/>
      <dgm:spPr/>
      <dgm:t>
        <a:bodyPr/>
        <a:lstStyle/>
        <a:p>
          <a:endParaRPr lang="en-IN"/>
        </a:p>
      </dgm:t>
    </dgm:pt>
    <dgm:pt modelId="{E402EC60-9ED9-4253-B33E-BDF1A6203409}" type="sibTrans" cxnId="{2DE5CC97-28C6-4D9F-91B3-5CE988C42ABC}">
      <dgm:prSet/>
      <dgm:spPr/>
      <dgm:t>
        <a:bodyPr/>
        <a:lstStyle/>
        <a:p>
          <a:endParaRPr lang="en-IN"/>
        </a:p>
      </dgm:t>
    </dgm:pt>
    <dgm:pt modelId="{E2825D87-276C-42AB-8A6A-2655C602B7D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IN" dirty="0" smtClean="0"/>
            <a:t>GLYCOPROTEIN</a:t>
          </a:r>
          <a:endParaRPr lang="en-IN" dirty="0"/>
        </a:p>
      </dgm:t>
    </dgm:pt>
    <dgm:pt modelId="{EA6495F8-F349-442C-8AEE-55097A4E7518}" type="parTrans" cxnId="{2BDBC5E5-227F-47BC-89DB-6D65A8F60B17}">
      <dgm:prSet/>
      <dgm:spPr/>
      <dgm:t>
        <a:bodyPr/>
        <a:lstStyle/>
        <a:p>
          <a:endParaRPr lang="en-IN"/>
        </a:p>
      </dgm:t>
    </dgm:pt>
    <dgm:pt modelId="{B85DF4CB-F767-4ADF-8B99-BF224A733B41}" type="sibTrans" cxnId="{2BDBC5E5-227F-47BC-89DB-6D65A8F60B17}">
      <dgm:prSet/>
      <dgm:spPr/>
      <dgm:t>
        <a:bodyPr/>
        <a:lstStyle/>
        <a:p>
          <a:endParaRPr lang="en-IN"/>
        </a:p>
      </dgm:t>
    </dgm:pt>
    <dgm:pt modelId="{D86D97F1-9D62-4574-89E0-1455E0311F8A}" type="pres">
      <dgm:prSet presAssocID="{C93B8C85-58A4-4EA3-A567-180765F27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648F2C1-74F1-49F8-9241-7418B9682C89}" type="pres">
      <dgm:prSet presAssocID="{31439006-9A73-4037-B9F6-B9D8A32A9A95}" presName="hierRoot1" presStyleCnt="0">
        <dgm:presLayoutVars>
          <dgm:hierBranch val="init"/>
        </dgm:presLayoutVars>
      </dgm:prSet>
      <dgm:spPr/>
    </dgm:pt>
    <dgm:pt modelId="{E6DC2B7E-F3C8-4A91-B284-AB05084875E3}" type="pres">
      <dgm:prSet presAssocID="{31439006-9A73-4037-B9F6-B9D8A32A9A95}" presName="rootComposite1" presStyleCnt="0"/>
      <dgm:spPr/>
    </dgm:pt>
    <dgm:pt modelId="{031F6819-0E9A-435B-8E82-2D98E70E776B}" type="pres">
      <dgm:prSet presAssocID="{31439006-9A73-4037-B9F6-B9D8A32A9A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57B574B-D8BA-428A-93EF-1589CFC3314E}" type="pres">
      <dgm:prSet presAssocID="{31439006-9A73-4037-B9F6-B9D8A32A9A95}" presName="rootConnector1" presStyleLbl="node1" presStyleIdx="0" presStyleCnt="0"/>
      <dgm:spPr/>
      <dgm:t>
        <a:bodyPr/>
        <a:lstStyle/>
        <a:p>
          <a:endParaRPr lang="en-IN"/>
        </a:p>
      </dgm:t>
    </dgm:pt>
    <dgm:pt modelId="{9A82254A-DE6F-4AD8-A5E0-4FEB64E57CA3}" type="pres">
      <dgm:prSet presAssocID="{31439006-9A73-4037-B9F6-B9D8A32A9A95}" presName="hierChild2" presStyleCnt="0"/>
      <dgm:spPr/>
    </dgm:pt>
    <dgm:pt modelId="{2BE5ABED-326F-4628-A730-7EE6829D398C}" type="pres">
      <dgm:prSet presAssocID="{93F974CC-F37E-43B0-86F2-28E73B6D9046}" presName="Name37" presStyleLbl="parChTrans1D2" presStyleIdx="0" presStyleCnt="2"/>
      <dgm:spPr/>
      <dgm:t>
        <a:bodyPr/>
        <a:lstStyle/>
        <a:p>
          <a:endParaRPr lang="en-IN"/>
        </a:p>
      </dgm:t>
    </dgm:pt>
    <dgm:pt modelId="{4175E657-632B-4EA5-A7F7-02C35B0AE8F5}" type="pres">
      <dgm:prSet presAssocID="{93D4790D-799B-4DF2-8DBB-4DCE8CB6E365}" presName="hierRoot2" presStyleCnt="0">
        <dgm:presLayoutVars>
          <dgm:hierBranch val="init"/>
        </dgm:presLayoutVars>
      </dgm:prSet>
      <dgm:spPr/>
    </dgm:pt>
    <dgm:pt modelId="{2F65CB56-7266-4384-90E8-5C011ED7614F}" type="pres">
      <dgm:prSet presAssocID="{93D4790D-799B-4DF2-8DBB-4DCE8CB6E365}" presName="rootComposite" presStyleCnt="0"/>
      <dgm:spPr/>
    </dgm:pt>
    <dgm:pt modelId="{52781CFA-3EA2-4D8E-96EB-0772B118ED90}" type="pres">
      <dgm:prSet presAssocID="{93D4790D-799B-4DF2-8DBB-4DCE8CB6E36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43D480E-B126-4179-AC0E-FC4EA24683AE}" type="pres">
      <dgm:prSet presAssocID="{93D4790D-799B-4DF2-8DBB-4DCE8CB6E365}" presName="rootConnector" presStyleLbl="node2" presStyleIdx="0" presStyleCnt="2"/>
      <dgm:spPr/>
      <dgm:t>
        <a:bodyPr/>
        <a:lstStyle/>
        <a:p>
          <a:endParaRPr lang="en-IN"/>
        </a:p>
      </dgm:t>
    </dgm:pt>
    <dgm:pt modelId="{FA37567E-F071-45D4-92B8-1981116A1698}" type="pres">
      <dgm:prSet presAssocID="{93D4790D-799B-4DF2-8DBB-4DCE8CB6E365}" presName="hierChild4" presStyleCnt="0"/>
      <dgm:spPr/>
    </dgm:pt>
    <dgm:pt modelId="{A10D6BA8-B69E-48F6-BEBE-0F901179DD31}" type="pres">
      <dgm:prSet presAssocID="{EB394B76-BACC-4700-8278-0646C6CF1A73}" presName="Name37" presStyleLbl="parChTrans1D3" presStyleIdx="0" presStyleCnt="2"/>
      <dgm:spPr/>
      <dgm:t>
        <a:bodyPr/>
        <a:lstStyle/>
        <a:p>
          <a:endParaRPr lang="en-IN"/>
        </a:p>
      </dgm:t>
    </dgm:pt>
    <dgm:pt modelId="{666DBA77-F175-438D-ABAE-752E4494AE6A}" type="pres">
      <dgm:prSet presAssocID="{5EF4D3E1-3664-4DA3-9B56-ED8596EFCCC9}" presName="hierRoot2" presStyleCnt="0">
        <dgm:presLayoutVars>
          <dgm:hierBranch val="init"/>
        </dgm:presLayoutVars>
      </dgm:prSet>
      <dgm:spPr/>
    </dgm:pt>
    <dgm:pt modelId="{6FED6F89-761D-46C3-B3D5-BC6003396D5B}" type="pres">
      <dgm:prSet presAssocID="{5EF4D3E1-3664-4DA3-9B56-ED8596EFCCC9}" presName="rootComposite" presStyleCnt="0"/>
      <dgm:spPr/>
    </dgm:pt>
    <dgm:pt modelId="{DF267328-324B-4677-A9DC-11A59115F4EC}" type="pres">
      <dgm:prSet presAssocID="{5EF4D3E1-3664-4DA3-9B56-ED8596EFCCC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EC8609B-AEDA-43FD-8142-276C62314C1E}" type="pres">
      <dgm:prSet presAssocID="{5EF4D3E1-3664-4DA3-9B56-ED8596EFCCC9}" presName="rootConnector" presStyleLbl="node3" presStyleIdx="0" presStyleCnt="2"/>
      <dgm:spPr/>
      <dgm:t>
        <a:bodyPr/>
        <a:lstStyle/>
        <a:p>
          <a:endParaRPr lang="en-IN"/>
        </a:p>
      </dgm:t>
    </dgm:pt>
    <dgm:pt modelId="{09E2E580-8B14-46B6-83A9-3E6DD0181A0B}" type="pres">
      <dgm:prSet presAssocID="{5EF4D3E1-3664-4DA3-9B56-ED8596EFCCC9}" presName="hierChild4" presStyleCnt="0"/>
      <dgm:spPr/>
    </dgm:pt>
    <dgm:pt modelId="{5D86C762-B717-41FD-A061-3EDF72DB4D7E}" type="pres">
      <dgm:prSet presAssocID="{5EF4D3E1-3664-4DA3-9B56-ED8596EFCCC9}" presName="hierChild5" presStyleCnt="0"/>
      <dgm:spPr/>
    </dgm:pt>
    <dgm:pt modelId="{7E26E6CA-4687-43E5-A639-2F98BC8C41B9}" type="pres">
      <dgm:prSet presAssocID="{93D4790D-799B-4DF2-8DBB-4DCE8CB6E365}" presName="hierChild5" presStyleCnt="0"/>
      <dgm:spPr/>
    </dgm:pt>
    <dgm:pt modelId="{AACCE782-2CE7-44FC-9E51-61A7B8B85AFC}" type="pres">
      <dgm:prSet presAssocID="{612D5F31-D57F-419C-ADC8-9F914168B627}" presName="Name37" presStyleLbl="parChTrans1D2" presStyleIdx="1" presStyleCnt="2"/>
      <dgm:spPr/>
      <dgm:t>
        <a:bodyPr/>
        <a:lstStyle/>
        <a:p>
          <a:endParaRPr lang="en-IN"/>
        </a:p>
      </dgm:t>
    </dgm:pt>
    <dgm:pt modelId="{0C532153-DEFA-4268-A33D-C96F0F84556E}" type="pres">
      <dgm:prSet presAssocID="{15AEA466-98A5-481C-A3D5-E42D3BDE776F}" presName="hierRoot2" presStyleCnt="0">
        <dgm:presLayoutVars>
          <dgm:hierBranch val="init"/>
        </dgm:presLayoutVars>
      </dgm:prSet>
      <dgm:spPr/>
    </dgm:pt>
    <dgm:pt modelId="{573BA212-92E4-4F22-88D1-E388C65CCE1E}" type="pres">
      <dgm:prSet presAssocID="{15AEA466-98A5-481C-A3D5-E42D3BDE776F}" presName="rootComposite" presStyleCnt="0"/>
      <dgm:spPr/>
    </dgm:pt>
    <dgm:pt modelId="{FD0F40B2-582F-4471-BFA4-52F63376CD09}" type="pres">
      <dgm:prSet presAssocID="{15AEA466-98A5-481C-A3D5-E42D3BDE776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F8EAEFF-EBB5-45CE-894B-C6DB91F27520}" type="pres">
      <dgm:prSet presAssocID="{15AEA466-98A5-481C-A3D5-E42D3BDE776F}" presName="rootConnector" presStyleLbl="node2" presStyleIdx="1" presStyleCnt="2"/>
      <dgm:spPr/>
      <dgm:t>
        <a:bodyPr/>
        <a:lstStyle/>
        <a:p>
          <a:endParaRPr lang="en-IN"/>
        </a:p>
      </dgm:t>
    </dgm:pt>
    <dgm:pt modelId="{A0939F36-0FA0-4435-857D-CEA1C67D0FE5}" type="pres">
      <dgm:prSet presAssocID="{15AEA466-98A5-481C-A3D5-E42D3BDE776F}" presName="hierChild4" presStyleCnt="0"/>
      <dgm:spPr/>
    </dgm:pt>
    <dgm:pt modelId="{E89DD812-16AC-4D2E-8DB1-8F574E96CA44}" type="pres">
      <dgm:prSet presAssocID="{EA6495F8-F349-442C-8AEE-55097A4E7518}" presName="Name37" presStyleLbl="parChTrans1D3" presStyleIdx="1" presStyleCnt="2"/>
      <dgm:spPr/>
      <dgm:t>
        <a:bodyPr/>
        <a:lstStyle/>
        <a:p>
          <a:endParaRPr lang="en-IN"/>
        </a:p>
      </dgm:t>
    </dgm:pt>
    <dgm:pt modelId="{A928232A-1C35-4E25-B037-3F899B606B3F}" type="pres">
      <dgm:prSet presAssocID="{E2825D87-276C-42AB-8A6A-2655C602B7D9}" presName="hierRoot2" presStyleCnt="0">
        <dgm:presLayoutVars>
          <dgm:hierBranch val="init"/>
        </dgm:presLayoutVars>
      </dgm:prSet>
      <dgm:spPr/>
    </dgm:pt>
    <dgm:pt modelId="{9F12483F-89FE-4239-9B80-BD1297A2E4ED}" type="pres">
      <dgm:prSet presAssocID="{E2825D87-276C-42AB-8A6A-2655C602B7D9}" presName="rootComposite" presStyleCnt="0"/>
      <dgm:spPr/>
    </dgm:pt>
    <dgm:pt modelId="{1358F9DD-3EC3-484E-8E68-3AB1E83AFB39}" type="pres">
      <dgm:prSet presAssocID="{E2825D87-276C-42AB-8A6A-2655C602B7D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3D806A8-B0B7-4522-B9E1-77986E5705F0}" type="pres">
      <dgm:prSet presAssocID="{E2825D87-276C-42AB-8A6A-2655C602B7D9}" presName="rootConnector" presStyleLbl="node3" presStyleIdx="1" presStyleCnt="2"/>
      <dgm:spPr/>
      <dgm:t>
        <a:bodyPr/>
        <a:lstStyle/>
        <a:p>
          <a:endParaRPr lang="en-IN"/>
        </a:p>
      </dgm:t>
    </dgm:pt>
    <dgm:pt modelId="{AFEFA969-6343-4503-81F9-2FE8CF051B53}" type="pres">
      <dgm:prSet presAssocID="{E2825D87-276C-42AB-8A6A-2655C602B7D9}" presName="hierChild4" presStyleCnt="0"/>
      <dgm:spPr/>
    </dgm:pt>
    <dgm:pt modelId="{8D4D28AB-9111-4FA3-B804-86E554B22623}" type="pres">
      <dgm:prSet presAssocID="{E2825D87-276C-42AB-8A6A-2655C602B7D9}" presName="hierChild5" presStyleCnt="0"/>
      <dgm:spPr/>
    </dgm:pt>
    <dgm:pt modelId="{13217E83-A946-4AA3-9860-7B5C599AF328}" type="pres">
      <dgm:prSet presAssocID="{15AEA466-98A5-481C-A3D5-E42D3BDE776F}" presName="hierChild5" presStyleCnt="0"/>
      <dgm:spPr/>
    </dgm:pt>
    <dgm:pt modelId="{44E95091-4B4D-4623-936B-00A4BE1A4CE4}" type="pres">
      <dgm:prSet presAssocID="{31439006-9A73-4037-B9F6-B9D8A32A9A95}" presName="hierChild3" presStyleCnt="0"/>
      <dgm:spPr/>
    </dgm:pt>
  </dgm:ptLst>
  <dgm:cxnLst>
    <dgm:cxn modelId="{9BB5D1C3-E1BC-412A-A569-02DB17019DEE}" type="presOf" srcId="{15AEA466-98A5-481C-A3D5-E42D3BDE776F}" destId="{FD0F40B2-582F-4471-BFA4-52F63376CD09}" srcOrd="0" destOrd="0" presId="urn:microsoft.com/office/officeart/2005/8/layout/orgChart1"/>
    <dgm:cxn modelId="{412490A6-B282-48C7-877E-EF85C73F8FE6}" type="presOf" srcId="{93D4790D-799B-4DF2-8DBB-4DCE8CB6E365}" destId="{52781CFA-3EA2-4D8E-96EB-0772B118ED90}" srcOrd="0" destOrd="0" presId="urn:microsoft.com/office/officeart/2005/8/layout/orgChart1"/>
    <dgm:cxn modelId="{7EFD7E96-332F-45ED-BEC2-DCC2322EC40B}" type="presOf" srcId="{EB394B76-BACC-4700-8278-0646C6CF1A73}" destId="{A10D6BA8-B69E-48F6-BEBE-0F901179DD31}" srcOrd="0" destOrd="0" presId="urn:microsoft.com/office/officeart/2005/8/layout/orgChart1"/>
    <dgm:cxn modelId="{F3408FE0-CFA3-4723-9EA9-CA814D48FC26}" type="presOf" srcId="{E2825D87-276C-42AB-8A6A-2655C602B7D9}" destId="{1358F9DD-3EC3-484E-8E68-3AB1E83AFB39}" srcOrd="0" destOrd="0" presId="urn:microsoft.com/office/officeart/2005/8/layout/orgChart1"/>
    <dgm:cxn modelId="{04F3B458-ED5E-4D72-935E-015CCDF58AA2}" type="presOf" srcId="{E2825D87-276C-42AB-8A6A-2655C602B7D9}" destId="{33D806A8-B0B7-4522-B9E1-77986E5705F0}" srcOrd="1" destOrd="0" presId="urn:microsoft.com/office/officeart/2005/8/layout/orgChart1"/>
    <dgm:cxn modelId="{EA278D4E-C69B-4B8E-9BD7-901B7A49E7A7}" type="presOf" srcId="{15AEA466-98A5-481C-A3D5-E42D3BDE776F}" destId="{EF8EAEFF-EBB5-45CE-894B-C6DB91F27520}" srcOrd="1" destOrd="0" presId="urn:microsoft.com/office/officeart/2005/8/layout/orgChart1"/>
    <dgm:cxn modelId="{605B49A1-EF25-4573-8AAF-5EDA53389B8E}" type="presOf" srcId="{31439006-9A73-4037-B9F6-B9D8A32A9A95}" destId="{D57B574B-D8BA-428A-93EF-1589CFC3314E}" srcOrd="1" destOrd="0" presId="urn:microsoft.com/office/officeart/2005/8/layout/orgChart1"/>
    <dgm:cxn modelId="{BA669DC9-D4D9-41DE-B7DA-421C504E13B7}" type="presOf" srcId="{612D5F31-D57F-419C-ADC8-9F914168B627}" destId="{AACCE782-2CE7-44FC-9E51-61A7B8B85AFC}" srcOrd="0" destOrd="0" presId="urn:microsoft.com/office/officeart/2005/8/layout/orgChart1"/>
    <dgm:cxn modelId="{8A8DEEB3-AD07-4F92-9FBA-71371A218E3C}" type="presOf" srcId="{5EF4D3E1-3664-4DA3-9B56-ED8596EFCCC9}" destId="{DF267328-324B-4677-A9DC-11A59115F4EC}" srcOrd="0" destOrd="0" presId="urn:microsoft.com/office/officeart/2005/8/layout/orgChart1"/>
    <dgm:cxn modelId="{5DF6B50B-B42C-4868-85C7-6D6B57EA88A5}" type="presOf" srcId="{93F974CC-F37E-43B0-86F2-28E73B6D9046}" destId="{2BE5ABED-326F-4628-A730-7EE6829D398C}" srcOrd="0" destOrd="0" presId="urn:microsoft.com/office/officeart/2005/8/layout/orgChart1"/>
    <dgm:cxn modelId="{5A2A4D14-7637-4229-8B82-B50349513612}" srcId="{31439006-9A73-4037-B9F6-B9D8A32A9A95}" destId="{93D4790D-799B-4DF2-8DBB-4DCE8CB6E365}" srcOrd="0" destOrd="0" parTransId="{93F974CC-F37E-43B0-86F2-28E73B6D9046}" sibTransId="{7AD02B6A-2BC2-4C81-9C72-70F59F21B81D}"/>
    <dgm:cxn modelId="{54AF6804-4615-4BD2-ADFD-60AAD631B21E}" type="presOf" srcId="{EA6495F8-F349-442C-8AEE-55097A4E7518}" destId="{E89DD812-16AC-4D2E-8DB1-8F574E96CA44}" srcOrd="0" destOrd="0" presId="urn:microsoft.com/office/officeart/2005/8/layout/orgChart1"/>
    <dgm:cxn modelId="{39AEBD05-ADF5-425C-BBC3-2C64E43C1B00}" srcId="{C93B8C85-58A4-4EA3-A567-180765F27063}" destId="{31439006-9A73-4037-B9F6-B9D8A32A9A95}" srcOrd="0" destOrd="0" parTransId="{92007606-E5C9-4AB0-A23A-A9B82DD562C0}" sibTransId="{0B90379B-C7E9-4B97-A7F4-2705015D0F5E}"/>
    <dgm:cxn modelId="{A3716228-5F9A-4741-841C-5D6356A89708}" type="presOf" srcId="{93D4790D-799B-4DF2-8DBB-4DCE8CB6E365}" destId="{943D480E-B126-4179-AC0E-FC4EA24683AE}" srcOrd="1" destOrd="0" presId="urn:microsoft.com/office/officeart/2005/8/layout/orgChart1"/>
    <dgm:cxn modelId="{D0E8AAA9-FE79-4CD7-BB9A-B5E0DEBFE838}" type="presOf" srcId="{31439006-9A73-4037-B9F6-B9D8A32A9A95}" destId="{031F6819-0E9A-435B-8E82-2D98E70E776B}" srcOrd="0" destOrd="0" presId="urn:microsoft.com/office/officeart/2005/8/layout/orgChart1"/>
    <dgm:cxn modelId="{ED784376-1798-4548-A626-3CD9D3079277}" srcId="{31439006-9A73-4037-B9F6-B9D8A32A9A95}" destId="{15AEA466-98A5-481C-A3D5-E42D3BDE776F}" srcOrd="1" destOrd="0" parTransId="{612D5F31-D57F-419C-ADC8-9F914168B627}" sibTransId="{73A4DA70-78D2-46CE-863D-1D2FED04E0D9}"/>
    <dgm:cxn modelId="{096EDED1-6FEE-4CDD-9396-61D8EE3B339D}" type="presOf" srcId="{5EF4D3E1-3664-4DA3-9B56-ED8596EFCCC9}" destId="{5EC8609B-AEDA-43FD-8142-276C62314C1E}" srcOrd="1" destOrd="0" presId="urn:microsoft.com/office/officeart/2005/8/layout/orgChart1"/>
    <dgm:cxn modelId="{2BDBC5E5-227F-47BC-89DB-6D65A8F60B17}" srcId="{15AEA466-98A5-481C-A3D5-E42D3BDE776F}" destId="{E2825D87-276C-42AB-8A6A-2655C602B7D9}" srcOrd="0" destOrd="0" parTransId="{EA6495F8-F349-442C-8AEE-55097A4E7518}" sibTransId="{B85DF4CB-F767-4ADF-8B99-BF224A733B41}"/>
    <dgm:cxn modelId="{2DE5CC97-28C6-4D9F-91B3-5CE988C42ABC}" srcId="{93D4790D-799B-4DF2-8DBB-4DCE8CB6E365}" destId="{5EF4D3E1-3664-4DA3-9B56-ED8596EFCCC9}" srcOrd="0" destOrd="0" parTransId="{EB394B76-BACC-4700-8278-0646C6CF1A73}" sibTransId="{E402EC60-9ED9-4253-B33E-BDF1A6203409}"/>
    <dgm:cxn modelId="{9FDFBF3E-C56A-49CA-A6C5-E65BAEB73981}" type="presOf" srcId="{C93B8C85-58A4-4EA3-A567-180765F27063}" destId="{D86D97F1-9D62-4574-89E0-1455E0311F8A}" srcOrd="0" destOrd="0" presId="urn:microsoft.com/office/officeart/2005/8/layout/orgChart1"/>
    <dgm:cxn modelId="{DE20CFFE-1532-4EEF-AA8B-C7F79F3A86DA}" type="presParOf" srcId="{D86D97F1-9D62-4574-89E0-1455E0311F8A}" destId="{2648F2C1-74F1-49F8-9241-7418B9682C89}" srcOrd="0" destOrd="0" presId="urn:microsoft.com/office/officeart/2005/8/layout/orgChart1"/>
    <dgm:cxn modelId="{6EE51338-6517-43EE-B16E-A4B48BED2179}" type="presParOf" srcId="{2648F2C1-74F1-49F8-9241-7418B9682C89}" destId="{E6DC2B7E-F3C8-4A91-B284-AB05084875E3}" srcOrd="0" destOrd="0" presId="urn:microsoft.com/office/officeart/2005/8/layout/orgChart1"/>
    <dgm:cxn modelId="{83110061-2535-4072-BF2B-B0B10089156A}" type="presParOf" srcId="{E6DC2B7E-F3C8-4A91-B284-AB05084875E3}" destId="{031F6819-0E9A-435B-8E82-2D98E70E776B}" srcOrd="0" destOrd="0" presId="urn:microsoft.com/office/officeart/2005/8/layout/orgChart1"/>
    <dgm:cxn modelId="{02270C2D-AC7A-4E24-9774-BB42283F790F}" type="presParOf" srcId="{E6DC2B7E-F3C8-4A91-B284-AB05084875E3}" destId="{D57B574B-D8BA-428A-93EF-1589CFC3314E}" srcOrd="1" destOrd="0" presId="urn:microsoft.com/office/officeart/2005/8/layout/orgChart1"/>
    <dgm:cxn modelId="{068BDFE8-5A99-4CBD-950F-CBF16C34EE70}" type="presParOf" srcId="{2648F2C1-74F1-49F8-9241-7418B9682C89}" destId="{9A82254A-DE6F-4AD8-A5E0-4FEB64E57CA3}" srcOrd="1" destOrd="0" presId="urn:microsoft.com/office/officeart/2005/8/layout/orgChart1"/>
    <dgm:cxn modelId="{52E4FD7F-7B37-45E4-B34C-00EEF283BDB3}" type="presParOf" srcId="{9A82254A-DE6F-4AD8-A5E0-4FEB64E57CA3}" destId="{2BE5ABED-326F-4628-A730-7EE6829D398C}" srcOrd="0" destOrd="0" presId="urn:microsoft.com/office/officeart/2005/8/layout/orgChart1"/>
    <dgm:cxn modelId="{D3029F91-FFBF-4E69-8C86-CDCB5ABA7840}" type="presParOf" srcId="{9A82254A-DE6F-4AD8-A5E0-4FEB64E57CA3}" destId="{4175E657-632B-4EA5-A7F7-02C35B0AE8F5}" srcOrd="1" destOrd="0" presId="urn:microsoft.com/office/officeart/2005/8/layout/orgChart1"/>
    <dgm:cxn modelId="{889DEA3E-C661-48C6-9CBA-47D4FB6738C1}" type="presParOf" srcId="{4175E657-632B-4EA5-A7F7-02C35B0AE8F5}" destId="{2F65CB56-7266-4384-90E8-5C011ED7614F}" srcOrd="0" destOrd="0" presId="urn:microsoft.com/office/officeart/2005/8/layout/orgChart1"/>
    <dgm:cxn modelId="{83644B94-AB10-49DC-ABAC-7F495BC51517}" type="presParOf" srcId="{2F65CB56-7266-4384-90E8-5C011ED7614F}" destId="{52781CFA-3EA2-4D8E-96EB-0772B118ED90}" srcOrd="0" destOrd="0" presId="urn:microsoft.com/office/officeart/2005/8/layout/orgChart1"/>
    <dgm:cxn modelId="{59724024-959C-4202-B73A-21AAF639AD16}" type="presParOf" srcId="{2F65CB56-7266-4384-90E8-5C011ED7614F}" destId="{943D480E-B126-4179-AC0E-FC4EA24683AE}" srcOrd="1" destOrd="0" presId="urn:microsoft.com/office/officeart/2005/8/layout/orgChart1"/>
    <dgm:cxn modelId="{1BE7C6A5-81D2-4E0D-9A54-97B34FD5AA4E}" type="presParOf" srcId="{4175E657-632B-4EA5-A7F7-02C35B0AE8F5}" destId="{FA37567E-F071-45D4-92B8-1981116A1698}" srcOrd="1" destOrd="0" presId="urn:microsoft.com/office/officeart/2005/8/layout/orgChart1"/>
    <dgm:cxn modelId="{2966DC02-A5B9-4CCD-83DF-0A8C84D42F85}" type="presParOf" srcId="{FA37567E-F071-45D4-92B8-1981116A1698}" destId="{A10D6BA8-B69E-48F6-BEBE-0F901179DD31}" srcOrd="0" destOrd="0" presId="urn:microsoft.com/office/officeart/2005/8/layout/orgChart1"/>
    <dgm:cxn modelId="{B396ED88-A1C7-41B0-9F5D-6FA1B95CC16D}" type="presParOf" srcId="{FA37567E-F071-45D4-92B8-1981116A1698}" destId="{666DBA77-F175-438D-ABAE-752E4494AE6A}" srcOrd="1" destOrd="0" presId="urn:microsoft.com/office/officeart/2005/8/layout/orgChart1"/>
    <dgm:cxn modelId="{0C8FDB8B-06AE-4B00-B458-64A8AEE9B774}" type="presParOf" srcId="{666DBA77-F175-438D-ABAE-752E4494AE6A}" destId="{6FED6F89-761D-46C3-B3D5-BC6003396D5B}" srcOrd="0" destOrd="0" presId="urn:microsoft.com/office/officeart/2005/8/layout/orgChart1"/>
    <dgm:cxn modelId="{CA52BBD8-5EA4-4D17-9684-BF048F4256B8}" type="presParOf" srcId="{6FED6F89-761D-46C3-B3D5-BC6003396D5B}" destId="{DF267328-324B-4677-A9DC-11A59115F4EC}" srcOrd="0" destOrd="0" presId="urn:microsoft.com/office/officeart/2005/8/layout/orgChart1"/>
    <dgm:cxn modelId="{8801AE53-5755-4AED-B54E-7126559130D0}" type="presParOf" srcId="{6FED6F89-761D-46C3-B3D5-BC6003396D5B}" destId="{5EC8609B-AEDA-43FD-8142-276C62314C1E}" srcOrd="1" destOrd="0" presId="urn:microsoft.com/office/officeart/2005/8/layout/orgChart1"/>
    <dgm:cxn modelId="{6498AA5F-499E-41E8-897A-C5849B16CC31}" type="presParOf" srcId="{666DBA77-F175-438D-ABAE-752E4494AE6A}" destId="{09E2E580-8B14-46B6-83A9-3E6DD0181A0B}" srcOrd="1" destOrd="0" presId="urn:microsoft.com/office/officeart/2005/8/layout/orgChart1"/>
    <dgm:cxn modelId="{9F7285E0-9AE9-4416-B66B-8BE0A16ADCF3}" type="presParOf" srcId="{666DBA77-F175-438D-ABAE-752E4494AE6A}" destId="{5D86C762-B717-41FD-A061-3EDF72DB4D7E}" srcOrd="2" destOrd="0" presId="urn:microsoft.com/office/officeart/2005/8/layout/orgChart1"/>
    <dgm:cxn modelId="{8E41C5FA-1EF5-4954-A38D-48F69A9216D2}" type="presParOf" srcId="{4175E657-632B-4EA5-A7F7-02C35B0AE8F5}" destId="{7E26E6CA-4687-43E5-A639-2F98BC8C41B9}" srcOrd="2" destOrd="0" presId="urn:microsoft.com/office/officeart/2005/8/layout/orgChart1"/>
    <dgm:cxn modelId="{77D4E8E9-E771-4C3D-9135-AB167B0AF9F7}" type="presParOf" srcId="{9A82254A-DE6F-4AD8-A5E0-4FEB64E57CA3}" destId="{AACCE782-2CE7-44FC-9E51-61A7B8B85AFC}" srcOrd="2" destOrd="0" presId="urn:microsoft.com/office/officeart/2005/8/layout/orgChart1"/>
    <dgm:cxn modelId="{120A0DD8-2A2D-4935-A7F5-BC82BCDF6911}" type="presParOf" srcId="{9A82254A-DE6F-4AD8-A5E0-4FEB64E57CA3}" destId="{0C532153-DEFA-4268-A33D-C96F0F84556E}" srcOrd="3" destOrd="0" presId="urn:microsoft.com/office/officeart/2005/8/layout/orgChart1"/>
    <dgm:cxn modelId="{95D98749-FF54-4822-917C-474A143D1CD0}" type="presParOf" srcId="{0C532153-DEFA-4268-A33D-C96F0F84556E}" destId="{573BA212-92E4-4F22-88D1-E388C65CCE1E}" srcOrd="0" destOrd="0" presId="urn:microsoft.com/office/officeart/2005/8/layout/orgChart1"/>
    <dgm:cxn modelId="{1AB219EE-1EDD-48DB-9323-0D478B99FB06}" type="presParOf" srcId="{573BA212-92E4-4F22-88D1-E388C65CCE1E}" destId="{FD0F40B2-582F-4471-BFA4-52F63376CD09}" srcOrd="0" destOrd="0" presId="urn:microsoft.com/office/officeart/2005/8/layout/orgChart1"/>
    <dgm:cxn modelId="{32F92D5C-7349-4D02-8072-173862889783}" type="presParOf" srcId="{573BA212-92E4-4F22-88D1-E388C65CCE1E}" destId="{EF8EAEFF-EBB5-45CE-894B-C6DB91F27520}" srcOrd="1" destOrd="0" presId="urn:microsoft.com/office/officeart/2005/8/layout/orgChart1"/>
    <dgm:cxn modelId="{372639CC-9F79-48F5-8338-CC7CD4C5F813}" type="presParOf" srcId="{0C532153-DEFA-4268-A33D-C96F0F84556E}" destId="{A0939F36-0FA0-4435-857D-CEA1C67D0FE5}" srcOrd="1" destOrd="0" presId="urn:microsoft.com/office/officeart/2005/8/layout/orgChart1"/>
    <dgm:cxn modelId="{17BD235E-914F-43D0-A297-364718BCC65D}" type="presParOf" srcId="{A0939F36-0FA0-4435-857D-CEA1C67D0FE5}" destId="{E89DD812-16AC-4D2E-8DB1-8F574E96CA44}" srcOrd="0" destOrd="0" presId="urn:microsoft.com/office/officeart/2005/8/layout/orgChart1"/>
    <dgm:cxn modelId="{E03309FC-6A10-4140-9B9C-F816437FDAD9}" type="presParOf" srcId="{A0939F36-0FA0-4435-857D-CEA1C67D0FE5}" destId="{A928232A-1C35-4E25-B037-3F899B606B3F}" srcOrd="1" destOrd="0" presId="urn:microsoft.com/office/officeart/2005/8/layout/orgChart1"/>
    <dgm:cxn modelId="{631B6EFD-EFF7-404A-B7E6-00870556EA80}" type="presParOf" srcId="{A928232A-1C35-4E25-B037-3F899B606B3F}" destId="{9F12483F-89FE-4239-9B80-BD1297A2E4ED}" srcOrd="0" destOrd="0" presId="urn:microsoft.com/office/officeart/2005/8/layout/orgChart1"/>
    <dgm:cxn modelId="{FFAA1C48-5247-4955-8615-D37A99A473A1}" type="presParOf" srcId="{9F12483F-89FE-4239-9B80-BD1297A2E4ED}" destId="{1358F9DD-3EC3-484E-8E68-3AB1E83AFB39}" srcOrd="0" destOrd="0" presId="urn:microsoft.com/office/officeart/2005/8/layout/orgChart1"/>
    <dgm:cxn modelId="{B28CD2D1-57FD-4CE6-BA6B-F48154D496F5}" type="presParOf" srcId="{9F12483F-89FE-4239-9B80-BD1297A2E4ED}" destId="{33D806A8-B0B7-4522-B9E1-77986E5705F0}" srcOrd="1" destOrd="0" presId="urn:microsoft.com/office/officeart/2005/8/layout/orgChart1"/>
    <dgm:cxn modelId="{26574DB2-B108-4281-BA14-9CC2AF351E5C}" type="presParOf" srcId="{A928232A-1C35-4E25-B037-3F899B606B3F}" destId="{AFEFA969-6343-4503-81F9-2FE8CF051B53}" srcOrd="1" destOrd="0" presId="urn:microsoft.com/office/officeart/2005/8/layout/orgChart1"/>
    <dgm:cxn modelId="{FC6CD418-F85B-4070-9CE0-83F8DBA6917D}" type="presParOf" srcId="{A928232A-1C35-4E25-B037-3F899B606B3F}" destId="{8D4D28AB-9111-4FA3-B804-86E554B22623}" srcOrd="2" destOrd="0" presId="urn:microsoft.com/office/officeart/2005/8/layout/orgChart1"/>
    <dgm:cxn modelId="{A8C53C47-9D2D-497B-B931-76311AB880AE}" type="presParOf" srcId="{0C532153-DEFA-4268-A33D-C96F0F84556E}" destId="{13217E83-A946-4AA3-9860-7B5C599AF328}" srcOrd="2" destOrd="0" presId="urn:microsoft.com/office/officeart/2005/8/layout/orgChart1"/>
    <dgm:cxn modelId="{4D7F3BEA-11FC-4A26-84B9-092CEC9E7F01}" type="presParOf" srcId="{2648F2C1-74F1-49F8-9241-7418B9682C89}" destId="{44E95091-4B4D-4623-936B-00A4BE1A4C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82D85D-40D5-49D9-A049-95D5EC50B6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24C0C58-30AE-40FF-9DDD-64D169343DA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CLASSIFICATION</a:t>
          </a:r>
          <a:endParaRPr lang="en-IN" dirty="0"/>
        </a:p>
      </dgm:t>
    </dgm:pt>
    <dgm:pt modelId="{8E494BC3-CF0E-43F0-ADE1-D61088912F20}" type="parTrans" cxnId="{239F5F59-AF68-4A37-BFFF-6ABF913B840D}">
      <dgm:prSet/>
      <dgm:spPr/>
      <dgm:t>
        <a:bodyPr/>
        <a:lstStyle/>
        <a:p>
          <a:endParaRPr lang="en-IN"/>
        </a:p>
      </dgm:t>
    </dgm:pt>
    <dgm:pt modelId="{D3856CDB-2932-408B-8C43-A2CE9B55C0C4}" type="sibTrans" cxnId="{239F5F59-AF68-4A37-BFFF-6ABF913B840D}">
      <dgm:prSet/>
      <dgm:spPr/>
      <dgm:t>
        <a:bodyPr/>
        <a:lstStyle/>
        <a:p>
          <a:endParaRPr lang="en-IN"/>
        </a:p>
      </dgm:t>
    </dgm:pt>
    <dgm:pt modelId="{F12A0E18-A5F8-49CE-B27F-75F9F5AB32A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STRUCTURE</a:t>
          </a:r>
          <a:endParaRPr lang="en-IN" dirty="0"/>
        </a:p>
      </dgm:t>
    </dgm:pt>
    <dgm:pt modelId="{3DB8CCC6-390E-4F68-9D63-2CB35FBE848F}" type="parTrans" cxnId="{14DED0F7-1CCF-4009-84CD-4D2023F372B1}">
      <dgm:prSet/>
      <dgm:spPr/>
      <dgm:t>
        <a:bodyPr/>
        <a:lstStyle/>
        <a:p>
          <a:endParaRPr lang="en-IN"/>
        </a:p>
      </dgm:t>
    </dgm:pt>
    <dgm:pt modelId="{351C00E9-9CF4-4356-ADF6-C7B812F2B4E9}" type="sibTrans" cxnId="{14DED0F7-1CCF-4009-84CD-4D2023F372B1}">
      <dgm:prSet/>
      <dgm:spPr/>
      <dgm:t>
        <a:bodyPr/>
        <a:lstStyle/>
        <a:p>
          <a:endParaRPr lang="en-IN"/>
        </a:p>
      </dgm:t>
    </dgm:pt>
    <dgm:pt modelId="{8946F44D-D45A-4C1C-8988-F3397D18021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POLARITY</a:t>
          </a:r>
          <a:endParaRPr lang="en-IN" dirty="0"/>
        </a:p>
      </dgm:t>
    </dgm:pt>
    <dgm:pt modelId="{22B7F36B-4FDD-4835-A761-BAE86B6A83E8}" type="parTrans" cxnId="{5A7145AF-0246-4141-A3A6-D8717175BE0C}">
      <dgm:prSet/>
      <dgm:spPr/>
      <dgm:t>
        <a:bodyPr/>
        <a:lstStyle/>
        <a:p>
          <a:endParaRPr lang="en-IN"/>
        </a:p>
      </dgm:t>
    </dgm:pt>
    <dgm:pt modelId="{94E0CF1F-BD84-4143-944C-176E9A86FD04}" type="sibTrans" cxnId="{5A7145AF-0246-4141-A3A6-D8717175BE0C}">
      <dgm:prSet/>
      <dgm:spPr/>
      <dgm:t>
        <a:bodyPr/>
        <a:lstStyle/>
        <a:p>
          <a:endParaRPr lang="en-IN"/>
        </a:p>
      </dgm:t>
    </dgm:pt>
    <dgm:pt modelId="{D80B2350-D3CB-4CC7-AE9F-D8F82B75BAE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NUTRITIONAL REQUIREMENT</a:t>
          </a:r>
          <a:endParaRPr lang="en-IN" dirty="0"/>
        </a:p>
      </dgm:t>
    </dgm:pt>
    <dgm:pt modelId="{91E5F3DA-616A-4C4D-AB85-31C5172970F4}" type="parTrans" cxnId="{FFCB04D3-4DF0-49D4-99B1-5C36DC050704}">
      <dgm:prSet/>
      <dgm:spPr/>
      <dgm:t>
        <a:bodyPr/>
        <a:lstStyle/>
        <a:p>
          <a:endParaRPr lang="en-IN"/>
        </a:p>
      </dgm:t>
    </dgm:pt>
    <dgm:pt modelId="{0CFA9D0B-E1BA-460D-AA63-70C31D66768E}" type="sibTrans" cxnId="{FFCB04D3-4DF0-49D4-99B1-5C36DC050704}">
      <dgm:prSet/>
      <dgm:spPr/>
      <dgm:t>
        <a:bodyPr/>
        <a:lstStyle/>
        <a:p>
          <a:endParaRPr lang="en-IN"/>
        </a:p>
      </dgm:t>
    </dgm:pt>
    <dgm:pt modelId="{0C5F3C48-2AAE-431E-ABBB-5132C1134CB2}" type="pres">
      <dgm:prSet presAssocID="{FC82D85D-40D5-49D9-A049-95D5EC50B6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F4BA36E8-E73E-467A-8AFF-9BA694E047A6}" type="pres">
      <dgm:prSet presAssocID="{924C0C58-30AE-40FF-9DDD-64D169343DAC}" presName="hierRoot1" presStyleCnt="0">
        <dgm:presLayoutVars>
          <dgm:hierBranch val="init"/>
        </dgm:presLayoutVars>
      </dgm:prSet>
      <dgm:spPr/>
    </dgm:pt>
    <dgm:pt modelId="{99F7BD61-FC33-4A2A-A822-3B233A0A9A11}" type="pres">
      <dgm:prSet presAssocID="{924C0C58-30AE-40FF-9DDD-64D169343DAC}" presName="rootComposite1" presStyleCnt="0"/>
      <dgm:spPr/>
    </dgm:pt>
    <dgm:pt modelId="{54E306E9-8209-42F7-A7D1-E9D5570E21CB}" type="pres">
      <dgm:prSet presAssocID="{924C0C58-30AE-40FF-9DDD-64D169343D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D67532F-D2CC-4926-A23B-19C21DC28429}" type="pres">
      <dgm:prSet presAssocID="{924C0C58-30AE-40FF-9DDD-64D169343DAC}" presName="rootConnector1" presStyleLbl="node1" presStyleIdx="0" presStyleCnt="0"/>
      <dgm:spPr/>
      <dgm:t>
        <a:bodyPr/>
        <a:lstStyle/>
        <a:p>
          <a:endParaRPr lang="en-IN"/>
        </a:p>
      </dgm:t>
    </dgm:pt>
    <dgm:pt modelId="{6FD305EE-338C-46E7-A5D1-F90FD6BCBFD8}" type="pres">
      <dgm:prSet presAssocID="{924C0C58-30AE-40FF-9DDD-64D169343DAC}" presName="hierChild2" presStyleCnt="0"/>
      <dgm:spPr/>
    </dgm:pt>
    <dgm:pt modelId="{BBA1C4EB-00F9-449B-8002-44E1F6C50696}" type="pres">
      <dgm:prSet presAssocID="{3DB8CCC6-390E-4F68-9D63-2CB35FBE848F}" presName="Name37" presStyleLbl="parChTrans1D2" presStyleIdx="0" presStyleCnt="3"/>
      <dgm:spPr/>
      <dgm:t>
        <a:bodyPr/>
        <a:lstStyle/>
        <a:p>
          <a:endParaRPr lang="en-IN"/>
        </a:p>
      </dgm:t>
    </dgm:pt>
    <dgm:pt modelId="{F59A2A31-CC45-43A6-8564-DC125A8D8DC5}" type="pres">
      <dgm:prSet presAssocID="{F12A0E18-A5F8-49CE-B27F-75F9F5AB32AA}" presName="hierRoot2" presStyleCnt="0">
        <dgm:presLayoutVars>
          <dgm:hierBranch val="init"/>
        </dgm:presLayoutVars>
      </dgm:prSet>
      <dgm:spPr/>
    </dgm:pt>
    <dgm:pt modelId="{F9F5F9A5-B73C-4237-BA35-76DBCF652724}" type="pres">
      <dgm:prSet presAssocID="{F12A0E18-A5F8-49CE-B27F-75F9F5AB32AA}" presName="rootComposite" presStyleCnt="0"/>
      <dgm:spPr/>
    </dgm:pt>
    <dgm:pt modelId="{81CC8F53-BD80-4897-98BA-17B976028E73}" type="pres">
      <dgm:prSet presAssocID="{F12A0E18-A5F8-49CE-B27F-75F9F5AB32A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B2BE7F6-72FE-40C2-8285-8005E317A2C0}" type="pres">
      <dgm:prSet presAssocID="{F12A0E18-A5F8-49CE-B27F-75F9F5AB32AA}" presName="rootConnector" presStyleLbl="node2" presStyleIdx="0" presStyleCnt="3"/>
      <dgm:spPr/>
      <dgm:t>
        <a:bodyPr/>
        <a:lstStyle/>
        <a:p>
          <a:endParaRPr lang="en-IN"/>
        </a:p>
      </dgm:t>
    </dgm:pt>
    <dgm:pt modelId="{9B19FADF-EBF5-4536-BC8A-D71DD2D04A92}" type="pres">
      <dgm:prSet presAssocID="{F12A0E18-A5F8-49CE-B27F-75F9F5AB32AA}" presName="hierChild4" presStyleCnt="0"/>
      <dgm:spPr/>
    </dgm:pt>
    <dgm:pt modelId="{5688017E-E113-4447-B3D8-1725EB2BFB9A}" type="pres">
      <dgm:prSet presAssocID="{F12A0E18-A5F8-49CE-B27F-75F9F5AB32AA}" presName="hierChild5" presStyleCnt="0"/>
      <dgm:spPr/>
    </dgm:pt>
    <dgm:pt modelId="{2A7231C1-3756-403B-8373-8E25AD8C5783}" type="pres">
      <dgm:prSet presAssocID="{22B7F36B-4FDD-4835-A761-BAE86B6A83E8}" presName="Name37" presStyleLbl="parChTrans1D2" presStyleIdx="1" presStyleCnt="3"/>
      <dgm:spPr/>
      <dgm:t>
        <a:bodyPr/>
        <a:lstStyle/>
        <a:p>
          <a:endParaRPr lang="en-IN"/>
        </a:p>
      </dgm:t>
    </dgm:pt>
    <dgm:pt modelId="{16752B77-89EF-4B55-B1BC-7DA7129B6531}" type="pres">
      <dgm:prSet presAssocID="{8946F44D-D45A-4C1C-8988-F3397D180218}" presName="hierRoot2" presStyleCnt="0">
        <dgm:presLayoutVars>
          <dgm:hierBranch val="init"/>
        </dgm:presLayoutVars>
      </dgm:prSet>
      <dgm:spPr/>
    </dgm:pt>
    <dgm:pt modelId="{C25C1EA9-7050-41AB-821B-5AEFB1492E93}" type="pres">
      <dgm:prSet presAssocID="{8946F44D-D45A-4C1C-8988-F3397D180218}" presName="rootComposite" presStyleCnt="0"/>
      <dgm:spPr/>
    </dgm:pt>
    <dgm:pt modelId="{9B207EE7-D82B-424E-A159-058A15E18A90}" type="pres">
      <dgm:prSet presAssocID="{8946F44D-D45A-4C1C-8988-F3397D18021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5588A90-E3AC-4A2A-B739-74081A0981A3}" type="pres">
      <dgm:prSet presAssocID="{8946F44D-D45A-4C1C-8988-F3397D180218}" presName="rootConnector" presStyleLbl="node2" presStyleIdx="1" presStyleCnt="3"/>
      <dgm:spPr/>
      <dgm:t>
        <a:bodyPr/>
        <a:lstStyle/>
        <a:p>
          <a:endParaRPr lang="en-IN"/>
        </a:p>
      </dgm:t>
    </dgm:pt>
    <dgm:pt modelId="{C3D3D95B-8600-40DF-8394-0CA7D597981B}" type="pres">
      <dgm:prSet presAssocID="{8946F44D-D45A-4C1C-8988-F3397D180218}" presName="hierChild4" presStyleCnt="0"/>
      <dgm:spPr/>
    </dgm:pt>
    <dgm:pt modelId="{4861C61E-0A37-41F1-9ADA-AB0A4DBA65B9}" type="pres">
      <dgm:prSet presAssocID="{8946F44D-D45A-4C1C-8988-F3397D180218}" presName="hierChild5" presStyleCnt="0"/>
      <dgm:spPr/>
    </dgm:pt>
    <dgm:pt modelId="{37681D7E-DAA7-4FAD-A41C-EA2E0C497FF5}" type="pres">
      <dgm:prSet presAssocID="{91E5F3DA-616A-4C4D-AB85-31C5172970F4}" presName="Name37" presStyleLbl="parChTrans1D2" presStyleIdx="2" presStyleCnt="3"/>
      <dgm:spPr/>
      <dgm:t>
        <a:bodyPr/>
        <a:lstStyle/>
        <a:p>
          <a:endParaRPr lang="en-IN"/>
        </a:p>
      </dgm:t>
    </dgm:pt>
    <dgm:pt modelId="{379EB1DA-9551-453C-AA38-B2FCCD3CE0F6}" type="pres">
      <dgm:prSet presAssocID="{D80B2350-D3CB-4CC7-AE9F-D8F82B75BAE3}" presName="hierRoot2" presStyleCnt="0">
        <dgm:presLayoutVars>
          <dgm:hierBranch val="init"/>
        </dgm:presLayoutVars>
      </dgm:prSet>
      <dgm:spPr/>
    </dgm:pt>
    <dgm:pt modelId="{4DAA6B08-532C-457F-B27E-6182C5CD864D}" type="pres">
      <dgm:prSet presAssocID="{D80B2350-D3CB-4CC7-AE9F-D8F82B75BAE3}" presName="rootComposite" presStyleCnt="0"/>
      <dgm:spPr/>
    </dgm:pt>
    <dgm:pt modelId="{928140A4-498C-43E6-AE79-75A321CF537F}" type="pres">
      <dgm:prSet presAssocID="{D80B2350-D3CB-4CC7-AE9F-D8F82B75BAE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80EA405-0331-4945-9397-36BE5443801A}" type="pres">
      <dgm:prSet presAssocID="{D80B2350-D3CB-4CC7-AE9F-D8F82B75BAE3}" presName="rootConnector" presStyleLbl="node2" presStyleIdx="2" presStyleCnt="3"/>
      <dgm:spPr/>
      <dgm:t>
        <a:bodyPr/>
        <a:lstStyle/>
        <a:p>
          <a:endParaRPr lang="en-IN"/>
        </a:p>
      </dgm:t>
    </dgm:pt>
    <dgm:pt modelId="{8FB6721D-A3DE-4498-A709-98FA9812055F}" type="pres">
      <dgm:prSet presAssocID="{D80B2350-D3CB-4CC7-AE9F-D8F82B75BAE3}" presName="hierChild4" presStyleCnt="0"/>
      <dgm:spPr/>
    </dgm:pt>
    <dgm:pt modelId="{1EA0BB01-0298-46F5-8EB7-1E3486EE5E2D}" type="pres">
      <dgm:prSet presAssocID="{D80B2350-D3CB-4CC7-AE9F-D8F82B75BAE3}" presName="hierChild5" presStyleCnt="0"/>
      <dgm:spPr/>
    </dgm:pt>
    <dgm:pt modelId="{E0902203-5528-4497-9B35-BA3B06A09A0A}" type="pres">
      <dgm:prSet presAssocID="{924C0C58-30AE-40FF-9DDD-64D169343DAC}" presName="hierChild3" presStyleCnt="0"/>
      <dgm:spPr/>
    </dgm:pt>
  </dgm:ptLst>
  <dgm:cxnLst>
    <dgm:cxn modelId="{14DED0F7-1CCF-4009-84CD-4D2023F372B1}" srcId="{924C0C58-30AE-40FF-9DDD-64D169343DAC}" destId="{F12A0E18-A5F8-49CE-B27F-75F9F5AB32AA}" srcOrd="0" destOrd="0" parTransId="{3DB8CCC6-390E-4F68-9D63-2CB35FBE848F}" sibTransId="{351C00E9-9CF4-4356-ADF6-C7B812F2B4E9}"/>
    <dgm:cxn modelId="{3888C1E3-D52A-4C5B-807B-6C120E364CBF}" type="presOf" srcId="{FC82D85D-40D5-49D9-A049-95D5EC50B669}" destId="{0C5F3C48-2AAE-431E-ABBB-5132C1134CB2}" srcOrd="0" destOrd="0" presId="urn:microsoft.com/office/officeart/2005/8/layout/orgChart1"/>
    <dgm:cxn modelId="{DEF96265-4E2C-4436-8E10-0EE4B37F36D6}" type="presOf" srcId="{F12A0E18-A5F8-49CE-B27F-75F9F5AB32AA}" destId="{81CC8F53-BD80-4897-98BA-17B976028E73}" srcOrd="0" destOrd="0" presId="urn:microsoft.com/office/officeart/2005/8/layout/orgChart1"/>
    <dgm:cxn modelId="{30B26292-C4BA-436B-B8EB-6DA7552EDD1D}" type="presOf" srcId="{924C0C58-30AE-40FF-9DDD-64D169343DAC}" destId="{54E306E9-8209-42F7-A7D1-E9D5570E21CB}" srcOrd="0" destOrd="0" presId="urn:microsoft.com/office/officeart/2005/8/layout/orgChart1"/>
    <dgm:cxn modelId="{CD18EEA0-BE35-4E74-A951-8C15828088D8}" type="presOf" srcId="{924C0C58-30AE-40FF-9DDD-64D169343DAC}" destId="{1D67532F-D2CC-4926-A23B-19C21DC28429}" srcOrd="1" destOrd="0" presId="urn:microsoft.com/office/officeart/2005/8/layout/orgChart1"/>
    <dgm:cxn modelId="{82941D71-CE74-4997-A167-43D4A0FFFFF0}" type="presOf" srcId="{91E5F3DA-616A-4C4D-AB85-31C5172970F4}" destId="{37681D7E-DAA7-4FAD-A41C-EA2E0C497FF5}" srcOrd="0" destOrd="0" presId="urn:microsoft.com/office/officeart/2005/8/layout/orgChart1"/>
    <dgm:cxn modelId="{58990293-73D1-4CAE-9EB5-603D3CAB5547}" type="presOf" srcId="{22B7F36B-4FDD-4835-A761-BAE86B6A83E8}" destId="{2A7231C1-3756-403B-8373-8E25AD8C5783}" srcOrd="0" destOrd="0" presId="urn:microsoft.com/office/officeart/2005/8/layout/orgChart1"/>
    <dgm:cxn modelId="{6EEB91FC-1E4A-409A-A488-F2320A7A7F94}" type="presOf" srcId="{8946F44D-D45A-4C1C-8988-F3397D180218}" destId="{C5588A90-E3AC-4A2A-B739-74081A0981A3}" srcOrd="1" destOrd="0" presId="urn:microsoft.com/office/officeart/2005/8/layout/orgChart1"/>
    <dgm:cxn modelId="{6CEA6226-C5D5-4CBA-B1B8-4788EEBBCE7D}" type="presOf" srcId="{3DB8CCC6-390E-4F68-9D63-2CB35FBE848F}" destId="{BBA1C4EB-00F9-449B-8002-44E1F6C50696}" srcOrd="0" destOrd="0" presId="urn:microsoft.com/office/officeart/2005/8/layout/orgChart1"/>
    <dgm:cxn modelId="{FFCB04D3-4DF0-49D4-99B1-5C36DC050704}" srcId="{924C0C58-30AE-40FF-9DDD-64D169343DAC}" destId="{D80B2350-D3CB-4CC7-AE9F-D8F82B75BAE3}" srcOrd="2" destOrd="0" parTransId="{91E5F3DA-616A-4C4D-AB85-31C5172970F4}" sibTransId="{0CFA9D0B-E1BA-460D-AA63-70C31D66768E}"/>
    <dgm:cxn modelId="{630CECB2-68EA-4EA4-83F9-CFC46BC2F452}" type="presOf" srcId="{D80B2350-D3CB-4CC7-AE9F-D8F82B75BAE3}" destId="{C80EA405-0331-4945-9397-36BE5443801A}" srcOrd="1" destOrd="0" presId="urn:microsoft.com/office/officeart/2005/8/layout/orgChart1"/>
    <dgm:cxn modelId="{239F5F59-AF68-4A37-BFFF-6ABF913B840D}" srcId="{FC82D85D-40D5-49D9-A049-95D5EC50B669}" destId="{924C0C58-30AE-40FF-9DDD-64D169343DAC}" srcOrd="0" destOrd="0" parTransId="{8E494BC3-CF0E-43F0-ADE1-D61088912F20}" sibTransId="{D3856CDB-2932-408B-8C43-A2CE9B55C0C4}"/>
    <dgm:cxn modelId="{ACC2D84C-7E1B-444E-BCCC-EB49A4025425}" type="presOf" srcId="{D80B2350-D3CB-4CC7-AE9F-D8F82B75BAE3}" destId="{928140A4-498C-43E6-AE79-75A321CF537F}" srcOrd="0" destOrd="0" presId="urn:microsoft.com/office/officeart/2005/8/layout/orgChart1"/>
    <dgm:cxn modelId="{5A7145AF-0246-4141-A3A6-D8717175BE0C}" srcId="{924C0C58-30AE-40FF-9DDD-64D169343DAC}" destId="{8946F44D-D45A-4C1C-8988-F3397D180218}" srcOrd="1" destOrd="0" parTransId="{22B7F36B-4FDD-4835-A761-BAE86B6A83E8}" sibTransId="{94E0CF1F-BD84-4143-944C-176E9A86FD04}"/>
    <dgm:cxn modelId="{951A63D5-DD96-4AC3-B2C2-5C81D420533D}" type="presOf" srcId="{F12A0E18-A5F8-49CE-B27F-75F9F5AB32AA}" destId="{3B2BE7F6-72FE-40C2-8285-8005E317A2C0}" srcOrd="1" destOrd="0" presId="urn:microsoft.com/office/officeart/2005/8/layout/orgChart1"/>
    <dgm:cxn modelId="{D509F395-B398-456A-8A87-9C66FE344B00}" type="presOf" srcId="{8946F44D-D45A-4C1C-8988-F3397D180218}" destId="{9B207EE7-D82B-424E-A159-058A15E18A90}" srcOrd="0" destOrd="0" presId="urn:microsoft.com/office/officeart/2005/8/layout/orgChart1"/>
    <dgm:cxn modelId="{51AABE52-5C87-49D4-9E7F-50785FC7AB13}" type="presParOf" srcId="{0C5F3C48-2AAE-431E-ABBB-5132C1134CB2}" destId="{F4BA36E8-E73E-467A-8AFF-9BA694E047A6}" srcOrd="0" destOrd="0" presId="urn:microsoft.com/office/officeart/2005/8/layout/orgChart1"/>
    <dgm:cxn modelId="{CE5118A0-B095-47A8-9787-62D907DF3883}" type="presParOf" srcId="{F4BA36E8-E73E-467A-8AFF-9BA694E047A6}" destId="{99F7BD61-FC33-4A2A-A822-3B233A0A9A11}" srcOrd="0" destOrd="0" presId="urn:microsoft.com/office/officeart/2005/8/layout/orgChart1"/>
    <dgm:cxn modelId="{E37EC418-BD21-472F-A608-5AD5FD8628F7}" type="presParOf" srcId="{99F7BD61-FC33-4A2A-A822-3B233A0A9A11}" destId="{54E306E9-8209-42F7-A7D1-E9D5570E21CB}" srcOrd="0" destOrd="0" presId="urn:microsoft.com/office/officeart/2005/8/layout/orgChart1"/>
    <dgm:cxn modelId="{99B9C2C9-79F1-4856-8140-6F781D521005}" type="presParOf" srcId="{99F7BD61-FC33-4A2A-A822-3B233A0A9A11}" destId="{1D67532F-D2CC-4926-A23B-19C21DC28429}" srcOrd="1" destOrd="0" presId="urn:microsoft.com/office/officeart/2005/8/layout/orgChart1"/>
    <dgm:cxn modelId="{CCE84A41-8E27-48D2-96D1-D9D99BFADDDA}" type="presParOf" srcId="{F4BA36E8-E73E-467A-8AFF-9BA694E047A6}" destId="{6FD305EE-338C-46E7-A5D1-F90FD6BCBFD8}" srcOrd="1" destOrd="0" presId="urn:microsoft.com/office/officeart/2005/8/layout/orgChart1"/>
    <dgm:cxn modelId="{EE78F4A9-1382-402F-99A6-1FAF213707F3}" type="presParOf" srcId="{6FD305EE-338C-46E7-A5D1-F90FD6BCBFD8}" destId="{BBA1C4EB-00F9-449B-8002-44E1F6C50696}" srcOrd="0" destOrd="0" presId="urn:microsoft.com/office/officeart/2005/8/layout/orgChart1"/>
    <dgm:cxn modelId="{DD832E81-AA4A-4421-B9B1-79591726F89E}" type="presParOf" srcId="{6FD305EE-338C-46E7-A5D1-F90FD6BCBFD8}" destId="{F59A2A31-CC45-43A6-8564-DC125A8D8DC5}" srcOrd="1" destOrd="0" presId="urn:microsoft.com/office/officeart/2005/8/layout/orgChart1"/>
    <dgm:cxn modelId="{31880CE0-F246-417C-A965-FD095A942FC5}" type="presParOf" srcId="{F59A2A31-CC45-43A6-8564-DC125A8D8DC5}" destId="{F9F5F9A5-B73C-4237-BA35-76DBCF652724}" srcOrd="0" destOrd="0" presId="urn:microsoft.com/office/officeart/2005/8/layout/orgChart1"/>
    <dgm:cxn modelId="{88CFE84B-DBDD-4D50-A902-808A732A5839}" type="presParOf" srcId="{F9F5F9A5-B73C-4237-BA35-76DBCF652724}" destId="{81CC8F53-BD80-4897-98BA-17B976028E73}" srcOrd="0" destOrd="0" presId="urn:microsoft.com/office/officeart/2005/8/layout/orgChart1"/>
    <dgm:cxn modelId="{C3CE4138-BB95-430B-87D6-8D146457832D}" type="presParOf" srcId="{F9F5F9A5-B73C-4237-BA35-76DBCF652724}" destId="{3B2BE7F6-72FE-40C2-8285-8005E317A2C0}" srcOrd="1" destOrd="0" presId="urn:microsoft.com/office/officeart/2005/8/layout/orgChart1"/>
    <dgm:cxn modelId="{A2118415-3CC6-4223-83DD-8462F3B6C753}" type="presParOf" srcId="{F59A2A31-CC45-43A6-8564-DC125A8D8DC5}" destId="{9B19FADF-EBF5-4536-BC8A-D71DD2D04A92}" srcOrd="1" destOrd="0" presId="urn:microsoft.com/office/officeart/2005/8/layout/orgChart1"/>
    <dgm:cxn modelId="{E4E03BC6-E9A7-44F7-AB16-B8AF0C19EAB6}" type="presParOf" srcId="{F59A2A31-CC45-43A6-8564-DC125A8D8DC5}" destId="{5688017E-E113-4447-B3D8-1725EB2BFB9A}" srcOrd="2" destOrd="0" presId="urn:microsoft.com/office/officeart/2005/8/layout/orgChart1"/>
    <dgm:cxn modelId="{011E6AFF-FF7D-4D68-976A-2397D866AF8D}" type="presParOf" srcId="{6FD305EE-338C-46E7-A5D1-F90FD6BCBFD8}" destId="{2A7231C1-3756-403B-8373-8E25AD8C5783}" srcOrd="2" destOrd="0" presId="urn:microsoft.com/office/officeart/2005/8/layout/orgChart1"/>
    <dgm:cxn modelId="{5A997BDC-AF49-4ED9-9E15-F8D42F62943E}" type="presParOf" srcId="{6FD305EE-338C-46E7-A5D1-F90FD6BCBFD8}" destId="{16752B77-89EF-4B55-B1BC-7DA7129B6531}" srcOrd="3" destOrd="0" presId="urn:microsoft.com/office/officeart/2005/8/layout/orgChart1"/>
    <dgm:cxn modelId="{03635568-9ABB-44C1-B30A-B37F041937E9}" type="presParOf" srcId="{16752B77-89EF-4B55-B1BC-7DA7129B6531}" destId="{C25C1EA9-7050-41AB-821B-5AEFB1492E93}" srcOrd="0" destOrd="0" presId="urn:microsoft.com/office/officeart/2005/8/layout/orgChart1"/>
    <dgm:cxn modelId="{79862220-6710-42C1-9EF8-E70B513A75B8}" type="presParOf" srcId="{C25C1EA9-7050-41AB-821B-5AEFB1492E93}" destId="{9B207EE7-D82B-424E-A159-058A15E18A90}" srcOrd="0" destOrd="0" presId="urn:microsoft.com/office/officeart/2005/8/layout/orgChart1"/>
    <dgm:cxn modelId="{739CF582-14C6-49A1-B906-80849A3D27B7}" type="presParOf" srcId="{C25C1EA9-7050-41AB-821B-5AEFB1492E93}" destId="{C5588A90-E3AC-4A2A-B739-74081A0981A3}" srcOrd="1" destOrd="0" presId="urn:microsoft.com/office/officeart/2005/8/layout/orgChart1"/>
    <dgm:cxn modelId="{33643EED-210A-4D58-8B1D-9F8BA0A187D9}" type="presParOf" srcId="{16752B77-89EF-4B55-B1BC-7DA7129B6531}" destId="{C3D3D95B-8600-40DF-8394-0CA7D597981B}" srcOrd="1" destOrd="0" presId="urn:microsoft.com/office/officeart/2005/8/layout/orgChart1"/>
    <dgm:cxn modelId="{D1A79F00-C656-4AA8-BCAC-933C424CC85D}" type="presParOf" srcId="{16752B77-89EF-4B55-B1BC-7DA7129B6531}" destId="{4861C61E-0A37-41F1-9ADA-AB0A4DBA65B9}" srcOrd="2" destOrd="0" presId="urn:microsoft.com/office/officeart/2005/8/layout/orgChart1"/>
    <dgm:cxn modelId="{FCF2CE19-342B-4093-80A4-0C3DB8AB3B1F}" type="presParOf" srcId="{6FD305EE-338C-46E7-A5D1-F90FD6BCBFD8}" destId="{37681D7E-DAA7-4FAD-A41C-EA2E0C497FF5}" srcOrd="4" destOrd="0" presId="urn:microsoft.com/office/officeart/2005/8/layout/orgChart1"/>
    <dgm:cxn modelId="{DF2ED419-0142-41F2-B4A5-BF840E1395C4}" type="presParOf" srcId="{6FD305EE-338C-46E7-A5D1-F90FD6BCBFD8}" destId="{379EB1DA-9551-453C-AA38-B2FCCD3CE0F6}" srcOrd="5" destOrd="0" presId="urn:microsoft.com/office/officeart/2005/8/layout/orgChart1"/>
    <dgm:cxn modelId="{6A4D0CFD-8D57-4D6F-B7E9-D77ED3ADA490}" type="presParOf" srcId="{379EB1DA-9551-453C-AA38-B2FCCD3CE0F6}" destId="{4DAA6B08-532C-457F-B27E-6182C5CD864D}" srcOrd="0" destOrd="0" presId="urn:microsoft.com/office/officeart/2005/8/layout/orgChart1"/>
    <dgm:cxn modelId="{62FEE37D-0D05-4A46-93D2-655B83B1FB31}" type="presParOf" srcId="{4DAA6B08-532C-457F-B27E-6182C5CD864D}" destId="{928140A4-498C-43E6-AE79-75A321CF537F}" srcOrd="0" destOrd="0" presId="urn:microsoft.com/office/officeart/2005/8/layout/orgChart1"/>
    <dgm:cxn modelId="{EDCBFE09-DE1E-4116-B8F0-51574C2700EE}" type="presParOf" srcId="{4DAA6B08-532C-457F-B27E-6182C5CD864D}" destId="{C80EA405-0331-4945-9397-36BE5443801A}" srcOrd="1" destOrd="0" presId="urn:microsoft.com/office/officeart/2005/8/layout/orgChart1"/>
    <dgm:cxn modelId="{C5EE3B69-EFDE-420A-A6E1-310D1E390746}" type="presParOf" srcId="{379EB1DA-9551-453C-AA38-B2FCCD3CE0F6}" destId="{8FB6721D-A3DE-4498-A709-98FA9812055F}" srcOrd="1" destOrd="0" presId="urn:microsoft.com/office/officeart/2005/8/layout/orgChart1"/>
    <dgm:cxn modelId="{FF59A41C-58EF-4F1D-B51E-AA632055EA46}" type="presParOf" srcId="{379EB1DA-9551-453C-AA38-B2FCCD3CE0F6}" destId="{1EA0BB01-0298-46F5-8EB7-1E3486EE5E2D}" srcOrd="2" destOrd="0" presId="urn:microsoft.com/office/officeart/2005/8/layout/orgChart1"/>
    <dgm:cxn modelId="{874C0140-9FC6-4540-9149-51D54B2E03DF}" type="presParOf" srcId="{F4BA36E8-E73E-467A-8AFF-9BA694E047A6}" destId="{E0902203-5528-4497-9B35-BA3B06A09A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3A013F-D5BC-4DBB-B46A-DCFB32695E8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53D90C-1D2F-4671-902A-809DBBCFF35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AMINO ACIDS</a:t>
          </a:r>
          <a:endParaRPr lang="en-IN" dirty="0"/>
        </a:p>
      </dgm:t>
    </dgm:pt>
    <dgm:pt modelId="{D571F614-C8CA-4281-AADB-24CD78AC6D26}" type="parTrans" cxnId="{B41F07C3-31FF-40FE-B52A-CA117DFF00C0}">
      <dgm:prSet/>
      <dgm:spPr/>
      <dgm:t>
        <a:bodyPr/>
        <a:lstStyle/>
        <a:p>
          <a:endParaRPr lang="en-IN"/>
        </a:p>
      </dgm:t>
    </dgm:pt>
    <dgm:pt modelId="{BDBA98E1-FEF1-4FAD-A7A7-6BDFBCFB5AAD}" type="sibTrans" cxnId="{B41F07C3-31FF-40FE-B52A-CA117DFF00C0}">
      <dgm:prSet/>
      <dgm:spPr/>
      <dgm:t>
        <a:bodyPr/>
        <a:lstStyle/>
        <a:p>
          <a:endParaRPr lang="en-IN"/>
        </a:p>
      </dgm:t>
    </dgm:pt>
    <dgm:pt modelId="{F2CB0EFE-BA0F-490C-B91E-18FFDC0943A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ALIPHATIC</a:t>
          </a:r>
        </a:p>
        <a:p>
          <a:r>
            <a:rPr lang="en-US" dirty="0" smtClean="0"/>
            <a:t>AMINO ACIDS</a:t>
          </a:r>
          <a:endParaRPr lang="en-IN" dirty="0"/>
        </a:p>
      </dgm:t>
    </dgm:pt>
    <dgm:pt modelId="{3A761561-72A2-44EB-9712-02457181395E}" type="parTrans" cxnId="{FBBBE183-8CC9-41EE-8B66-27F9459CEC69}">
      <dgm:prSet/>
      <dgm:spPr/>
      <dgm:t>
        <a:bodyPr/>
        <a:lstStyle/>
        <a:p>
          <a:endParaRPr lang="en-IN"/>
        </a:p>
      </dgm:t>
    </dgm:pt>
    <dgm:pt modelId="{1D4F642E-186D-4E2F-AA27-136F74D4B621}" type="sibTrans" cxnId="{FBBBE183-8CC9-41EE-8B66-27F9459CEC69}">
      <dgm:prSet/>
      <dgm:spPr/>
      <dgm:t>
        <a:bodyPr/>
        <a:lstStyle/>
        <a:p>
          <a:endParaRPr lang="en-IN"/>
        </a:p>
      </dgm:t>
    </dgm:pt>
    <dgm:pt modelId="{03364883-B8EA-41A8-9B34-95CB008D0B0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CYCLIC AMINO ACIDS</a:t>
          </a:r>
          <a:endParaRPr lang="en-IN" dirty="0"/>
        </a:p>
      </dgm:t>
    </dgm:pt>
    <dgm:pt modelId="{A4BBFF9F-A751-4850-8A4E-63E48CBB4EB1}" type="parTrans" cxnId="{93B9AC19-6168-4EF1-AA11-427087F07763}">
      <dgm:prSet/>
      <dgm:spPr/>
      <dgm:t>
        <a:bodyPr/>
        <a:lstStyle/>
        <a:p>
          <a:endParaRPr lang="en-IN"/>
        </a:p>
      </dgm:t>
    </dgm:pt>
    <dgm:pt modelId="{F4356AB7-25F4-4AFF-A7AA-54057898DA34}" type="sibTrans" cxnId="{93B9AC19-6168-4EF1-AA11-427087F07763}">
      <dgm:prSet/>
      <dgm:spPr/>
      <dgm:t>
        <a:bodyPr/>
        <a:lstStyle/>
        <a:p>
          <a:endParaRPr lang="en-IN"/>
        </a:p>
      </dgm:t>
    </dgm:pt>
    <dgm:pt modelId="{95ED9A0F-ACE9-44AA-99B5-C228615F354E}" type="pres">
      <dgm:prSet presAssocID="{1D3A013F-D5BC-4DBB-B46A-DCFB32695E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2A25BDB-82AD-4FCF-9A12-2119C9CAD322}" type="pres">
      <dgm:prSet presAssocID="{5453D90C-1D2F-4671-902A-809DBBCFF351}" presName="root1" presStyleCnt="0"/>
      <dgm:spPr/>
    </dgm:pt>
    <dgm:pt modelId="{76E4D263-2E73-4BC4-9E7B-C53B49113C80}" type="pres">
      <dgm:prSet presAssocID="{5453D90C-1D2F-4671-902A-809DBBCFF35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965811A-C36C-4794-88CE-758C3476EC72}" type="pres">
      <dgm:prSet presAssocID="{5453D90C-1D2F-4671-902A-809DBBCFF351}" presName="level2hierChild" presStyleCnt="0"/>
      <dgm:spPr/>
    </dgm:pt>
    <dgm:pt modelId="{25CDA502-3198-4132-BCCF-E7E397F55C83}" type="pres">
      <dgm:prSet presAssocID="{3A761561-72A2-44EB-9712-02457181395E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64798E53-EF2C-4D8C-BD04-59347F29CD16}" type="pres">
      <dgm:prSet presAssocID="{3A761561-72A2-44EB-9712-02457181395E}" presName="connTx" presStyleLbl="parChTrans1D2" presStyleIdx="0" presStyleCnt="2"/>
      <dgm:spPr/>
      <dgm:t>
        <a:bodyPr/>
        <a:lstStyle/>
        <a:p>
          <a:endParaRPr lang="en-IN"/>
        </a:p>
      </dgm:t>
    </dgm:pt>
    <dgm:pt modelId="{B8B86887-F742-419A-9A47-49AEFD85E651}" type="pres">
      <dgm:prSet presAssocID="{F2CB0EFE-BA0F-490C-B91E-18FFDC0943AF}" presName="root2" presStyleCnt="0"/>
      <dgm:spPr/>
    </dgm:pt>
    <dgm:pt modelId="{B97B1CFD-34C9-4259-9609-F4EEBB11F28A}" type="pres">
      <dgm:prSet presAssocID="{F2CB0EFE-BA0F-490C-B91E-18FFDC0943A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74AB023-54CE-4D09-8F49-9B935847D847}" type="pres">
      <dgm:prSet presAssocID="{F2CB0EFE-BA0F-490C-B91E-18FFDC0943AF}" presName="level3hierChild" presStyleCnt="0"/>
      <dgm:spPr/>
    </dgm:pt>
    <dgm:pt modelId="{7B8CBDF0-3E51-428C-94F1-D355FC94D40E}" type="pres">
      <dgm:prSet presAssocID="{A4BBFF9F-A751-4850-8A4E-63E48CBB4EB1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04E14071-CEBF-4656-93F8-D97F87566412}" type="pres">
      <dgm:prSet presAssocID="{A4BBFF9F-A751-4850-8A4E-63E48CBB4EB1}" presName="connTx" presStyleLbl="parChTrans1D2" presStyleIdx="1" presStyleCnt="2"/>
      <dgm:spPr/>
      <dgm:t>
        <a:bodyPr/>
        <a:lstStyle/>
        <a:p>
          <a:endParaRPr lang="en-IN"/>
        </a:p>
      </dgm:t>
    </dgm:pt>
    <dgm:pt modelId="{B3E0531B-6CF4-4D14-89B9-DF3D8BB9B892}" type="pres">
      <dgm:prSet presAssocID="{03364883-B8EA-41A8-9B34-95CB008D0B0D}" presName="root2" presStyleCnt="0"/>
      <dgm:spPr/>
    </dgm:pt>
    <dgm:pt modelId="{71E2E29B-10C7-4816-8E38-1B7927C4E1CD}" type="pres">
      <dgm:prSet presAssocID="{03364883-B8EA-41A8-9B34-95CB008D0B0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4A726C4-B0D1-4853-8721-255BF5FBEB65}" type="pres">
      <dgm:prSet presAssocID="{03364883-B8EA-41A8-9B34-95CB008D0B0D}" presName="level3hierChild" presStyleCnt="0"/>
      <dgm:spPr/>
    </dgm:pt>
  </dgm:ptLst>
  <dgm:cxnLst>
    <dgm:cxn modelId="{ECF3116B-30FE-4C93-AEF2-5624BD8C0245}" type="presOf" srcId="{03364883-B8EA-41A8-9B34-95CB008D0B0D}" destId="{71E2E29B-10C7-4816-8E38-1B7927C4E1CD}" srcOrd="0" destOrd="0" presId="urn:microsoft.com/office/officeart/2005/8/layout/hierarchy2"/>
    <dgm:cxn modelId="{BB31F450-3867-466D-8EF1-9AF8C43DF2CC}" type="presOf" srcId="{A4BBFF9F-A751-4850-8A4E-63E48CBB4EB1}" destId="{04E14071-CEBF-4656-93F8-D97F87566412}" srcOrd="1" destOrd="0" presId="urn:microsoft.com/office/officeart/2005/8/layout/hierarchy2"/>
    <dgm:cxn modelId="{42C39E8A-DE58-422B-9554-907E0AA2482A}" type="presOf" srcId="{5453D90C-1D2F-4671-902A-809DBBCFF351}" destId="{76E4D263-2E73-4BC4-9E7B-C53B49113C80}" srcOrd="0" destOrd="0" presId="urn:microsoft.com/office/officeart/2005/8/layout/hierarchy2"/>
    <dgm:cxn modelId="{3116668A-8148-4673-8394-41035DD9C089}" type="presOf" srcId="{1D3A013F-D5BC-4DBB-B46A-DCFB32695E8A}" destId="{95ED9A0F-ACE9-44AA-99B5-C228615F354E}" srcOrd="0" destOrd="0" presId="urn:microsoft.com/office/officeart/2005/8/layout/hierarchy2"/>
    <dgm:cxn modelId="{93B9AC19-6168-4EF1-AA11-427087F07763}" srcId="{5453D90C-1D2F-4671-902A-809DBBCFF351}" destId="{03364883-B8EA-41A8-9B34-95CB008D0B0D}" srcOrd="1" destOrd="0" parTransId="{A4BBFF9F-A751-4850-8A4E-63E48CBB4EB1}" sibTransId="{F4356AB7-25F4-4AFF-A7AA-54057898DA34}"/>
    <dgm:cxn modelId="{4BCB6109-2441-4142-B859-D4494127D85E}" type="presOf" srcId="{3A761561-72A2-44EB-9712-02457181395E}" destId="{25CDA502-3198-4132-BCCF-E7E397F55C83}" srcOrd="0" destOrd="0" presId="urn:microsoft.com/office/officeart/2005/8/layout/hierarchy2"/>
    <dgm:cxn modelId="{FB8334FC-B314-4A50-BA8F-4035D878349D}" type="presOf" srcId="{F2CB0EFE-BA0F-490C-B91E-18FFDC0943AF}" destId="{B97B1CFD-34C9-4259-9609-F4EEBB11F28A}" srcOrd="0" destOrd="0" presId="urn:microsoft.com/office/officeart/2005/8/layout/hierarchy2"/>
    <dgm:cxn modelId="{5F0AE2E0-24B3-4689-AF5D-4E49F15FBEA7}" type="presOf" srcId="{A4BBFF9F-A751-4850-8A4E-63E48CBB4EB1}" destId="{7B8CBDF0-3E51-428C-94F1-D355FC94D40E}" srcOrd="0" destOrd="0" presId="urn:microsoft.com/office/officeart/2005/8/layout/hierarchy2"/>
    <dgm:cxn modelId="{33239C12-6D73-4B14-B866-13032989F42A}" type="presOf" srcId="{3A761561-72A2-44EB-9712-02457181395E}" destId="{64798E53-EF2C-4D8C-BD04-59347F29CD16}" srcOrd="1" destOrd="0" presId="urn:microsoft.com/office/officeart/2005/8/layout/hierarchy2"/>
    <dgm:cxn modelId="{B41F07C3-31FF-40FE-B52A-CA117DFF00C0}" srcId="{1D3A013F-D5BC-4DBB-B46A-DCFB32695E8A}" destId="{5453D90C-1D2F-4671-902A-809DBBCFF351}" srcOrd="0" destOrd="0" parTransId="{D571F614-C8CA-4281-AADB-24CD78AC6D26}" sibTransId="{BDBA98E1-FEF1-4FAD-A7A7-6BDFBCFB5AAD}"/>
    <dgm:cxn modelId="{FBBBE183-8CC9-41EE-8B66-27F9459CEC69}" srcId="{5453D90C-1D2F-4671-902A-809DBBCFF351}" destId="{F2CB0EFE-BA0F-490C-B91E-18FFDC0943AF}" srcOrd="0" destOrd="0" parTransId="{3A761561-72A2-44EB-9712-02457181395E}" sibTransId="{1D4F642E-186D-4E2F-AA27-136F74D4B621}"/>
    <dgm:cxn modelId="{D254D910-FC12-4AC6-9C3F-3DF26DFAC1B5}" type="presParOf" srcId="{95ED9A0F-ACE9-44AA-99B5-C228615F354E}" destId="{A2A25BDB-82AD-4FCF-9A12-2119C9CAD322}" srcOrd="0" destOrd="0" presId="urn:microsoft.com/office/officeart/2005/8/layout/hierarchy2"/>
    <dgm:cxn modelId="{E73B09A9-1F7E-422B-B0E3-9EE3309D40CF}" type="presParOf" srcId="{A2A25BDB-82AD-4FCF-9A12-2119C9CAD322}" destId="{76E4D263-2E73-4BC4-9E7B-C53B49113C80}" srcOrd="0" destOrd="0" presId="urn:microsoft.com/office/officeart/2005/8/layout/hierarchy2"/>
    <dgm:cxn modelId="{B7D07C21-C489-476C-AAEC-247447DF867F}" type="presParOf" srcId="{A2A25BDB-82AD-4FCF-9A12-2119C9CAD322}" destId="{2965811A-C36C-4794-88CE-758C3476EC72}" srcOrd="1" destOrd="0" presId="urn:microsoft.com/office/officeart/2005/8/layout/hierarchy2"/>
    <dgm:cxn modelId="{00F12DCD-7839-4112-9394-D0FA7A7E8BB6}" type="presParOf" srcId="{2965811A-C36C-4794-88CE-758C3476EC72}" destId="{25CDA502-3198-4132-BCCF-E7E397F55C83}" srcOrd="0" destOrd="0" presId="urn:microsoft.com/office/officeart/2005/8/layout/hierarchy2"/>
    <dgm:cxn modelId="{56194534-CFBD-4733-9EEC-F8851D61645A}" type="presParOf" srcId="{25CDA502-3198-4132-BCCF-E7E397F55C83}" destId="{64798E53-EF2C-4D8C-BD04-59347F29CD16}" srcOrd="0" destOrd="0" presId="urn:microsoft.com/office/officeart/2005/8/layout/hierarchy2"/>
    <dgm:cxn modelId="{B4D3AA59-13AD-4369-882C-163F5D7630A2}" type="presParOf" srcId="{2965811A-C36C-4794-88CE-758C3476EC72}" destId="{B8B86887-F742-419A-9A47-49AEFD85E651}" srcOrd="1" destOrd="0" presId="urn:microsoft.com/office/officeart/2005/8/layout/hierarchy2"/>
    <dgm:cxn modelId="{42211066-E428-4013-AF6D-50D65F66BB69}" type="presParOf" srcId="{B8B86887-F742-419A-9A47-49AEFD85E651}" destId="{B97B1CFD-34C9-4259-9609-F4EEBB11F28A}" srcOrd="0" destOrd="0" presId="urn:microsoft.com/office/officeart/2005/8/layout/hierarchy2"/>
    <dgm:cxn modelId="{CAE5D58F-6452-470F-BF9D-2D5541E1A54A}" type="presParOf" srcId="{B8B86887-F742-419A-9A47-49AEFD85E651}" destId="{774AB023-54CE-4D09-8F49-9B935847D847}" srcOrd="1" destOrd="0" presId="urn:microsoft.com/office/officeart/2005/8/layout/hierarchy2"/>
    <dgm:cxn modelId="{F347CC2E-4B97-4EB7-AA8A-AFAC8E1A23AA}" type="presParOf" srcId="{2965811A-C36C-4794-88CE-758C3476EC72}" destId="{7B8CBDF0-3E51-428C-94F1-D355FC94D40E}" srcOrd="2" destOrd="0" presId="urn:microsoft.com/office/officeart/2005/8/layout/hierarchy2"/>
    <dgm:cxn modelId="{74FFD57D-ED96-4080-802A-58B70A62C9F0}" type="presParOf" srcId="{7B8CBDF0-3E51-428C-94F1-D355FC94D40E}" destId="{04E14071-CEBF-4656-93F8-D97F87566412}" srcOrd="0" destOrd="0" presId="urn:microsoft.com/office/officeart/2005/8/layout/hierarchy2"/>
    <dgm:cxn modelId="{351EAA6D-A8D2-4DE2-8B73-11B9180F1AFF}" type="presParOf" srcId="{2965811A-C36C-4794-88CE-758C3476EC72}" destId="{B3E0531B-6CF4-4D14-89B9-DF3D8BB9B892}" srcOrd="3" destOrd="0" presId="urn:microsoft.com/office/officeart/2005/8/layout/hierarchy2"/>
    <dgm:cxn modelId="{E857B0F8-7CF2-4D28-A011-152A88A675D6}" type="presParOf" srcId="{B3E0531B-6CF4-4D14-89B9-DF3D8BB9B892}" destId="{71E2E29B-10C7-4816-8E38-1B7927C4E1CD}" srcOrd="0" destOrd="0" presId="urn:microsoft.com/office/officeart/2005/8/layout/hierarchy2"/>
    <dgm:cxn modelId="{21E074BF-9900-4137-8AE6-493ABD3C83B1}" type="presParOf" srcId="{B3E0531B-6CF4-4D14-89B9-DF3D8BB9B892}" destId="{A4A726C4-B0D1-4853-8721-255BF5FBEB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4AE4CB-CE16-439E-B367-69C5B5C9E18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DDCA1-2022-4270-8760-40AC4FA2515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AMINO</a:t>
          </a:r>
        </a:p>
        <a:p>
          <a:r>
            <a:rPr lang="en-US" dirty="0" smtClean="0"/>
            <a:t>ACIDS</a:t>
          </a:r>
          <a:endParaRPr lang="en-US" dirty="0"/>
        </a:p>
      </dgm:t>
    </dgm:pt>
    <dgm:pt modelId="{54697790-A90E-45A9-9A02-9CD0B68E6ED4}" type="parTrans" cxnId="{38EF3416-3A85-4027-9B3D-83569AA2E05B}">
      <dgm:prSet/>
      <dgm:spPr/>
      <dgm:t>
        <a:bodyPr/>
        <a:lstStyle/>
        <a:p>
          <a:endParaRPr lang="en-US"/>
        </a:p>
      </dgm:t>
    </dgm:pt>
    <dgm:pt modelId="{9C9A8AF7-D3F7-4F0D-99EA-DB5B2A66F124}" type="sibTrans" cxnId="{38EF3416-3A85-4027-9B3D-83569AA2E05B}">
      <dgm:prSet/>
      <dgm:spPr/>
      <dgm:t>
        <a:bodyPr/>
        <a:lstStyle/>
        <a:p>
          <a:endParaRPr lang="en-US"/>
        </a:p>
      </dgm:t>
    </dgm:pt>
    <dgm:pt modelId="{22E028D4-60D0-49C8-98D8-B7D42251C58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NON POLAR</a:t>
          </a:r>
        </a:p>
        <a:p>
          <a:r>
            <a:rPr lang="en-US" dirty="0" smtClean="0"/>
            <a:t>R GROUPS</a:t>
          </a:r>
          <a:endParaRPr lang="en-US" dirty="0"/>
        </a:p>
      </dgm:t>
    </dgm:pt>
    <dgm:pt modelId="{A755D246-920A-4E28-BA8D-2799235E3E4C}" type="parTrans" cxnId="{564A5315-977D-4C14-99A9-9D6DD638ED06}">
      <dgm:prSet/>
      <dgm:spPr/>
      <dgm:t>
        <a:bodyPr/>
        <a:lstStyle/>
        <a:p>
          <a:endParaRPr lang="en-US"/>
        </a:p>
      </dgm:t>
    </dgm:pt>
    <dgm:pt modelId="{80E323D3-CDE3-4C65-A037-8CC4BEF3FED7}" type="sibTrans" cxnId="{564A5315-977D-4C14-99A9-9D6DD638ED06}">
      <dgm:prSet/>
      <dgm:spPr/>
      <dgm:t>
        <a:bodyPr/>
        <a:lstStyle/>
        <a:p>
          <a:endParaRPr lang="en-US"/>
        </a:p>
      </dgm:t>
    </dgm:pt>
    <dgm:pt modelId="{39F364AF-E215-4C61-BEF7-3703F99DBF2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POLAR RGROUPS</a:t>
          </a:r>
          <a:endParaRPr lang="en-US" dirty="0"/>
        </a:p>
      </dgm:t>
    </dgm:pt>
    <dgm:pt modelId="{E1347A07-E138-4849-A6F2-9EFFABCF6340}" type="parTrans" cxnId="{3B99D3C6-1FE4-441B-9C05-08B047BE49A2}">
      <dgm:prSet/>
      <dgm:spPr/>
      <dgm:t>
        <a:bodyPr/>
        <a:lstStyle/>
        <a:p>
          <a:endParaRPr lang="en-US"/>
        </a:p>
      </dgm:t>
    </dgm:pt>
    <dgm:pt modelId="{ABB47C26-1D74-422C-A07F-2DB1D6D9287B}" type="sibTrans" cxnId="{3B99D3C6-1FE4-441B-9C05-08B047BE49A2}">
      <dgm:prSet/>
      <dgm:spPr/>
      <dgm:t>
        <a:bodyPr/>
        <a:lstStyle/>
        <a:p>
          <a:endParaRPr lang="en-US"/>
        </a:p>
      </dgm:t>
    </dgm:pt>
    <dgm:pt modelId="{A3EE0CEE-E7D7-4FA2-8831-3ABB7FC1A92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POSITIVELY CHARGED R GROUP</a:t>
          </a:r>
          <a:endParaRPr lang="en-US" dirty="0"/>
        </a:p>
      </dgm:t>
    </dgm:pt>
    <dgm:pt modelId="{09C3C55D-70F2-4015-BF17-675E176C1BB4}" type="parTrans" cxnId="{52C251EC-EB34-48A6-819A-A7306B70CF63}">
      <dgm:prSet/>
      <dgm:spPr/>
      <dgm:t>
        <a:bodyPr/>
        <a:lstStyle/>
        <a:p>
          <a:endParaRPr lang="en-US"/>
        </a:p>
      </dgm:t>
    </dgm:pt>
    <dgm:pt modelId="{4F38CC06-18A1-4553-9D13-D3295C471DDF}" type="sibTrans" cxnId="{52C251EC-EB34-48A6-819A-A7306B70CF63}">
      <dgm:prSet/>
      <dgm:spPr/>
      <dgm:t>
        <a:bodyPr/>
        <a:lstStyle/>
        <a:p>
          <a:endParaRPr lang="en-US"/>
        </a:p>
      </dgm:t>
    </dgm:pt>
    <dgm:pt modelId="{4ABDCAC3-786B-4908-A007-33ACEA8C315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NEGATIVELY CHARGED R GROUP</a:t>
          </a:r>
          <a:endParaRPr lang="en-US" dirty="0"/>
        </a:p>
      </dgm:t>
    </dgm:pt>
    <dgm:pt modelId="{594AC672-752D-4390-849D-AF049B0BB09E}" type="parTrans" cxnId="{A0B5B603-78E6-42C5-A54F-642672CC7C5A}">
      <dgm:prSet/>
      <dgm:spPr/>
      <dgm:t>
        <a:bodyPr/>
        <a:lstStyle/>
        <a:p>
          <a:endParaRPr lang="en-US"/>
        </a:p>
      </dgm:t>
    </dgm:pt>
    <dgm:pt modelId="{04F39CC6-06CE-46E4-AEC7-1A80929597C1}" type="sibTrans" cxnId="{A0B5B603-78E6-42C5-A54F-642672CC7C5A}">
      <dgm:prSet/>
      <dgm:spPr/>
      <dgm:t>
        <a:bodyPr/>
        <a:lstStyle/>
        <a:p>
          <a:endParaRPr lang="en-US"/>
        </a:p>
      </dgm:t>
    </dgm:pt>
    <dgm:pt modelId="{CB74EF47-C113-41E5-A4F4-A06809624553}" type="pres">
      <dgm:prSet presAssocID="{374AE4CB-CE16-439E-B367-69C5B5C9E1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072CC-7402-40A8-A9ED-FF297F14562C}" type="pres">
      <dgm:prSet presAssocID="{B4BDDCA1-2022-4270-8760-40AC4FA25157}" presName="root1" presStyleCnt="0"/>
      <dgm:spPr/>
    </dgm:pt>
    <dgm:pt modelId="{9E988D59-5D97-4187-8B50-92D054C416F9}" type="pres">
      <dgm:prSet presAssocID="{B4BDDCA1-2022-4270-8760-40AC4FA2515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947CA-1782-47D1-A62F-CEFA15ACB029}" type="pres">
      <dgm:prSet presAssocID="{B4BDDCA1-2022-4270-8760-40AC4FA25157}" presName="level2hierChild" presStyleCnt="0"/>
      <dgm:spPr/>
    </dgm:pt>
    <dgm:pt modelId="{B769B2F7-38CA-42BA-B440-ED2B41CFC05B}" type="pres">
      <dgm:prSet presAssocID="{A755D246-920A-4E28-BA8D-2799235E3E4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F7F2A65-113A-4E7D-825B-0E74DAC81F4F}" type="pres">
      <dgm:prSet presAssocID="{A755D246-920A-4E28-BA8D-2799235E3E4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59D287F-EF67-4B00-AEC0-D30FA6E69085}" type="pres">
      <dgm:prSet presAssocID="{22E028D4-60D0-49C8-98D8-B7D42251C588}" presName="root2" presStyleCnt="0"/>
      <dgm:spPr/>
    </dgm:pt>
    <dgm:pt modelId="{9404A848-D399-4D49-A9A1-E2086FFB9489}" type="pres">
      <dgm:prSet presAssocID="{22E028D4-60D0-49C8-98D8-B7D42251C58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14AC8-1EC7-457D-AD6B-CC12B6FB7F98}" type="pres">
      <dgm:prSet presAssocID="{22E028D4-60D0-49C8-98D8-B7D42251C588}" presName="level3hierChild" presStyleCnt="0"/>
      <dgm:spPr/>
    </dgm:pt>
    <dgm:pt modelId="{1A5232FD-340D-408F-866A-4B512F62EFE9}" type="pres">
      <dgm:prSet presAssocID="{E1347A07-E138-4849-A6F2-9EFFABCF634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473A5B3-EAF2-4985-8095-792D054032E6}" type="pres">
      <dgm:prSet presAssocID="{E1347A07-E138-4849-A6F2-9EFFABCF634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042F1F5-D95A-4F65-A8B6-7C225CDCADB4}" type="pres">
      <dgm:prSet presAssocID="{39F364AF-E215-4C61-BEF7-3703F99DBF2F}" presName="root2" presStyleCnt="0"/>
      <dgm:spPr/>
    </dgm:pt>
    <dgm:pt modelId="{7372588F-5AA7-469F-AB75-81910F2FCBC4}" type="pres">
      <dgm:prSet presAssocID="{39F364AF-E215-4C61-BEF7-3703F99DBF2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08E73A-2E93-4ACB-ABEC-7953C544DF4D}" type="pres">
      <dgm:prSet presAssocID="{39F364AF-E215-4C61-BEF7-3703F99DBF2F}" presName="level3hierChild" presStyleCnt="0"/>
      <dgm:spPr/>
    </dgm:pt>
    <dgm:pt modelId="{6868DC27-2604-4B1A-89B3-60205B8306E1}" type="pres">
      <dgm:prSet presAssocID="{594AC672-752D-4390-849D-AF049B0BB09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18BA6D8-A7B9-4045-8AAB-45D5C6451D32}" type="pres">
      <dgm:prSet presAssocID="{594AC672-752D-4390-849D-AF049B0BB09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E19E36F-7E07-4F95-9ED7-A9769DE85391}" type="pres">
      <dgm:prSet presAssocID="{4ABDCAC3-786B-4908-A007-33ACEA8C315F}" presName="root2" presStyleCnt="0"/>
      <dgm:spPr/>
    </dgm:pt>
    <dgm:pt modelId="{77F21AC9-7E69-41EB-AD11-C1360410096F}" type="pres">
      <dgm:prSet presAssocID="{4ABDCAC3-786B-4908-A007-33ACEA8C315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5B6FFE-CCC8-4987-BD96-75C45231720B}" type="pres">
      <dgm:prSet presAssocID="{4ABDCAC3-786B-4908-A007-33ACEA8C315F}" presName="level3hierChild" presStyleCnt="0"/>
      <dgm:spPr/>
    </dgm:pt>
    <dgm:pt modelId="{5508F2DD-8F93-40C1-B0E9-669DF0F90DF8}" type="pres">
      <dgm:prSet presAssocID="{09C3C55D-70F2-4015-BF17-675E176C1BB4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9FEA7BD-729C-4393-B2D1-9FA799F68E0A}" type="pres">
      <dgm:prSet presAssocID="{09C3C55D-70F2-4015-BF17-675E176C1BB4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8C46700-713D-4A64-B828-4FE4E47A1C11}" type="pres">
      <dgm:prSet presAssocID="{A3EE0CEE-E7D7-4FA2-8831-3ABB7FC1A92D}" presName="root2" presStyleCnt="0"/>
      <dgm:spPr/>
    </dgm:pt>
    <dgm:pt modelId="{91AB5F71-4848-4AF7-B1BA-7E2A0A42CE18}" type="pres">
      <dgm:prSet presAssocID="{A3EE0CEE-E7D7-4FA2-8831-3ABB7FC1A92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7EF7D5-9631-4A78-AE1F-9A3F246E3EF6}" type="pres">
      <dgm:prSet presAssocID="{A3EE0CEE-E7D7-4FA2-8831-3ABB7FC1A92D}" presName="level3hierChild" presStyleCnt="0"/>
      <dgm:spPr/>
    </dgm:pt>
  </dgm:ptLst>
  <dgm:cxnLst>
    <dgm:cxn modelId="{38EF3416-3A85-4027-9B3D-83569AA2E05B}" srcId="{374AE4CB-CE16-439E-B367-69C5B5C9E184}" destId="{B4BDDCA1-2022-4270-8760-40AC4FA25157}" srcOrd="0" destOrd="0" parTransId="{54697790-A90E-45A9-9A02-9CD0B68E6ED4}" sibTransId="{9C9A8AF7-D3F7-4F0D-99EA-DB5B2A66F124}"/>
    <dgm:cxn modelId="{066A203C-0031-4D0A-B773-9C9971E239C3}" type="presOf" srcId="{09C3C55D-70F2-4015-BF17-675E176C1BB4}" destId="{5508F2DD-8F93-40C1-B0E9-669DF0F90DF8}" srcOrd="0" destOrd="0" presId="urn:microsoft.com/office/officeart/2005/8/layout/hierarchy2"/>
    <dgm:cxn modelId="{9D5E6273-6E48-4A3E-AA13-FFF2E65DDE32}" type="presOf" srcId="{A755D246-920A-4E28-BA8D-2799235E3E4C}" destId="{B769B2F7-38CA-42BA-B440-ED2B41CFC05B}" srcOrd="0" destOrd="0" presId="urn:microsoft.com/office/officeart/2005/8/layout/hierarchy2"/>
    <dgm:cxn modelId="{EF359E32-6CC3-4AEE-A5A0-8A0940005FA4}" type="presOf" srcId="{E1347A07-E138-4849-A6F2-9EFFABCF6340}" destId="{5473A5B3-EAF2-4985-8095-792D054032E6}" srcOrd="1" destOrd="0" presId="urn:microsoft.com/office/officeart/2005/8/layout/hierarchy2"/>
    <dgm:cxn modelId="{51C66158-41E4-4094-B53E-FB61830E46AD}" type="presOf" srcId="{B4BDDCA1-2022-4270-8760-40AC4FA25157}" destId="{9E988D59-5D97-4187-8B50-92D054C416F9}" srcOrd="0" destOrd="0" presId="urn:microsoft.com/office/officeart/2005/8/layout/hierarchy2"/>
    <dgm:cxn modelId="{A0B5B603-78E6-42C5-A54F-642672CC7C5A}" srcId="{39F364AF-E215-4C61-BEF7-3703F99DBF2F}" destId="{4ABDCAC3-786B-4908-A007-33ACEA8C315F}" srcOrd="0" destOrd="0" parTransId="{594AC672-752D-4390-849D-AF049B0BB09E}" sibTransId="{04F39CC6-06CE-46E4-AEC7-1A80929597C1}"/>
    <dgm:cxn modelId="{C7CBC356-FAB1-4472-9F92-EC1D92F59F3C}" type="presOf" srcId="{A3EE0CEE-E7D7-4FA2-8831-3ABB7FC1A92D}" destId="{91AB5F71-4848-4AF7-B1BA-7E2A0A42CE18}" srcOrd="0" destOrd="0" presId="urn:microsoft.com/office/officeart/2005/8/layout/hierarchy2"/>
    <dgm:cxn modelId="{387186D9-282A-4578-9762-53202D3AAB93}" type="presOf" srcId="{374AE4CB-CE16-439E-B367-69C5B5C9E184}" destId="{CB74EF47-C113-41E5-A4F4-A06809624553}" srcOrd="0" destOrd="0" presId="urn:microsoft.com/office/officeart/2005/8/layout/hierarchy2"/>
    <dgm:cxn modelId="{3B99D3C6-1FE4-441B-9C05-08B047BE49A2}" srcId="{B4BDDCA1-2022-4270-8760-40AC4FA25157}" destId="{39F364AF-E215-4C61-BEF7-3703F99DBF2F}" srcOrd="1" destOrd="0" parTransId="{E1347A07-E138-4849-A6F2-9EFFABCF6340}" sibTransId="{ABB47C26-1D74-422C-A07F-2DB1D6D9287B}"/>
    <dgm:cxn modelId="{CBC3AB50-71AF-43DA-AD8B-80231A1D5A29}" type="presOf" srcId="{594AC672-752D-4390-849D-AF049B0BB09E}" destId="{618BA6D8-A7B9-4045-8AAB-45D5C6451D32}" srcOrd="1" destOrd="0" presId="urn:microsoft.com/office/officeart/2005/8/layout/hierarchy2"/>
    <dgm:cxn modelId="{6CB8CBA7-6426-485D-8A15-CC88DCDE3B29}" type="presOf" srcId="{39F364AF-E215-4C61-BEF7-3703F99DBF2F}" destId="{7372588F-5AA7-469F-AB75-81910F2FCBC4}" srcOrd="0" destOrd="0" presId="urn:microsoft.com/office/officeart/2005/8/layout/hierarchy2"/>
    <dgm:cxn modelId="{365CF4E6-0A88-4F19-8BF3-649A37F99826}" type="presOf" srcId="{22E028D4-60D0-49C8-98D8-B7D42251C588}" destId="{9404A848-D399-4D49-A9A1-E2086FFB9489}" srcOrd="0" destOrd="0" presId="urn:microsoft.com/office/officeart/2005/8/layout/hierarchy2"/>
    <dgm:cxn modelId="{0FE402AA-5A26-4DFF-BC88-487094A15CA4}" type="presOf" srcId="{E1347A07-E138-4849-A6F2-9EFFABCF6340}" destId="{1A5232FD-340D-408F-866A-4B512F62EFE9}" srcOrd="0" destOrd="0" presId="urn:microsoft.com/office/officeart/2005/8/layout/hierarchy2"/>
    <dgm:cxn modelId="{7A6C3612-B1E9-4666-B4D8-FA80F3E085E3}" type="presOf" srcId="{4ABDCAC3-786B-4908-A007-33ACEA8C315F}" destId="{77F21AC9-7E69-41EB-AD11-C1360410096F}" srcOrd="0" destOrd="0" presId="urn:microsoft.com/office/officeart/2005/8/layout/hierarchy2"/>
    <dgm:cxn modelId="{52C251EC-EB34-48A6-819A-A7306B70CF63}" srcId="{39F364AF-E215-4C61-BEF7-3703F99DBF2F}" destId="{A3EE0CEE-E7D7-4FA2-8831-3ABB7FC1A92D}" srcOrd="1" destOrd="0" parTransId="{09C3C55D-70F2-4015-BF17-675E176C1BB4}" sibTransId="{4F38CC06-18A1-4553-9D13-D3295C471DDF}"/>
    <dgm:cxn modelId="{6F491A7C-51B5-4332-BEF5-9E228AD294A1}" type="presOf" srcId="{09C3C55D-70F2-4015-BF17-675E176C1BB4}" destId="{F9FEA7BD-729C-4393-B2D1-9FA799F68E0A}" srcOrd="1" destOrd="0" presId="urn:microsoft.com/office/officeart/2005/8/layout/hierarchy2"/>
    <dgm:cxn modelId="{564A5315-977D-4C14-99A9-9D6DD638ED06}" srcId="{B4BDDCA1-2022-4270-8760-40AC4FA25157}" destId="{22E028D4-60D0-49C8-98D8-B7D42251C588}" srcOrd="0" destOrd="0" parTransId="{A755D246-920A-4E28-BA8D-2799235E3E4C}" sibTransId="{80E323D3-CDE3-4C65-A037-8CC4BEF3FED7}"/>
    <dgm:cxn modelId="{6A06D8AD-ACBD-4CAC-9C4A-8BDE1E690024}" type="presOf" srcId="{A755D246-920A-4E28-BA8D-2799235E3E4C}" destId="{0F7F2A65-113A-4E7D-825B-0E74DAC81F4F}" srcOrd="1" destOrd="0" presId="urn:microsoft.com/office/officeart/2005/8/layout/hierarchy2"/>
    <dgm:cxn modelId="{C4F0C671-8B92-404D-8CD0-D5EE125C792A}" type="presOf" srcId="{594AC672-752D-4390-849D-AF049B0BB09E}" destId="{6868DC27-2604-4B1A-89B3-60205B8306E1}" srcOrd="0" destOrd="0" presId="urn:microsoft.com/office/officeart/2005/8/layout/hierarchy2"/>
    <dgm:cxn modelId="{113548E7-688C-469E-B179-C1DA5FCDD5FD}" type="presParOf" srcId="{CB74EF47-C113-41E5-A4F4-A06809624553}" destId="{909072CC-7402-40A8-A9ED-FF297F14562C}" srcOrd="0" destOrd="0" presId="urn:microsoft.com/office/officeart/2005/8/layout/hierarchy2"/>
    <dgm:cxn modelId="{23F79348-A21F-41F0-B5D0-9E97D718BC4F}" type="presParOf" srcId="{909072CC-7402-40A8-A9ED-FF297F14562C}" destId="{9E988D59-5D97-4187-8B50-92D054C416F9}" srcOrd="0" destOrd="0" presId="urn:microsoft.com/office/officeart/2005/8/layout/hierarchy2"/>
    <dgm:cxn modelId="{84213993-7ED0-4E83-9210-CBDEBF62CA4F}" type="presParOf" srcId="{909072CC-7402-40A8-A9ED-FF297F14562C}" destId="{CFD947CA-1782-47D1-A62F-CEFA15ACB029}" srcOrd="1" destOrd="0" presId="urn:microsoft.com/office/officeart/2005/8/layout/hierarchy2"/>
    <dgm:cxn modelId="{331960EC-8B45-4407-998A-77D530A0EBC6}" type="presParOf" srcId="{CFD947CA-1782-47D1-A62F-CEFA15ACB029}" destId="{B769B2F7-38CA-42BA-B440-ED2B41CFC05B}" srcOrd="0" destOrd="0" presId="urn:microsoft.com/office/officeart/2005/8/layout/hierarchy2"/>
    <dgm:cxn modelId="{3929F420-0DE1-463A-9855-DD8FF9B2C97D}" type="presParOf" srcId="{B769B2F7-38CA-42BA-B440-ED2B41CFC05B}" destId="{0F7F2A65-113A-4E7D-825B-0E74DAC81F4F}" srcOrd="0" destOrd="0" presId="urn:microsoft.com/office/officeart/2005/8/layout/hierarchy2"/>
    <dgm:cxn modelId="{CF414310-22DC-4650-A169-08CE2216A8EC}" type="presParOf" srcId="{CFD947CA-1782-47D1-A62F-CEFA15ACB029}" destId="{659D287F-EF67-4B00-AEC0-D30FA6E69085}" srcOrd="1" destOrd="0" presId="urn:microsoft.com/office/officeart/2005/8/layout/hierarchy2"/>
    <dgm:cxn modelId="{613C6879-6EE0-4990-B5BE-E72EB71A27EE}" type="presParOf" srcId="{659D287F-EF67-4B00-AEC0-D30FA6E69085}" destId="{9404A848-D399-4D49-A9A1-E2086FFB9489}" srcOrd="0" destOrd="0" presId="urn:microsoft.com/office/officeart/2005/8/layout/hierarchy2"/>
    <dgm:cxn modelId="{7C7D05DA-913E-4B0E-B842-976B66FFBD13}" type="presParOf" srcId="{659D287F-EF67-4B00-AEC0-D30FA6E69085}" destId="{D6714AC8-1EC7-457D-AD6B-CC12B6FB7F98}" srcOrd="1" destOrd="0" presId="urn:microsoft.com/office/officeart/2005/8/layout/hierarchy2"/>
    <dgm:cxn modelId="{F0079D21-09E5-41D5-8AAF-E8E37B0DC172}" type="presParOf" srcId="{CFD947CA-1782-47D1-A62F-CEFA15ACB029}" destId="{1A5232FD-340D-408F-866A-4B512F62EFE9}" srcOrd="2" destOrd="0" presId="urn:microsoft.com/office/officeart/2005/8/layout/hierarchy2"/>
    <dgm:cxn modelId="{F967168A-5AA6-4CDC-AEC3-E6606E4E26B4}" type="presParOf" srcId="{1A5232FD-340D-408F-866A-4B512F62EFE9}" destId="{5473A5B3-EAF2-4985-8095-792D054032E6}" srcOrd="0" destOrd="0" presId="urn:microsoft.com/office/officeart/2005/8/layout/hierarchy2"/>
    <dgm:cxn modelId="{69DAA69C-BA29-453F-AFD4-076270E744F5}" type="presParOf" srcId="{CFD947CA-1782-47D1-A62F-CEFA15ACB029}" destId="{B042F1F5-D95A-4F65-A8B6-7C225CDCADB4}" srcOrd="3" destOrd="0" presId="urn:microsoft.com/office/officeart/2005/8/layout/hierarchy2"/>
    <dgm:cxn modelId="{B1F78E50-1BF1-419A-8141-B959190C8EE9}" type="presParOf" srcId="{B042F1F5-D95A-4F65-A8B6-7C225CDCADB4}" destId="{7372588F-5AA7-469F-AB75-81910F2FCBC4}" srcOrd="0" destOrd="0" presId="urn:microsoft.com/office/officeart/2005/8/layout/hierarchy2"/>
    <dgm:cxn modelId="{9C02B2E5-8B83-46CE-A7AB-4B707A3A205E}" type="presParOf" srcId="{B042F1F5-D95A-4F65-A8B6-7C225CDCADB4}" destId="{CD08E73A-2E93-4ACB-ABEC-7953C544DF4D}" srcOrd="1" destOrd="0" presId="urn:microsoft.com/office/officeart/2005/8/layout/hierarchy2"/>
    <dgm:cxn modelId="{1FE2039C-85CB-4D26-9922-5A2C1AA3553F}" type="presParOf" srcId="{CD08E73A-2E93-4ACB-ABEC-7953C544DF4D}" destId="{6868DC27-2604-4B1A-89B3-60205B8306E1}" srcOrd="0" destOrd="0" presId="urn:microsoft.com/office/officeart/2005/8/layout/hierarchy2"/>
    <dgm:cxn modelId="{F20099C3-B247-4194-A4DD-350AF560AD63}" type="presParOf" srcId="{6868DC27-2604-4B1A-89B3-60205B8306E1}" destId="{618BA6D8-A7B9-4045-8AAB-45D5C6451D32}" srcOrd="0" destOrd="0" presId="urn:microsoft.com/office/officeart/2005/8/layout/hierarchy2"/>
    <dgm:cxn modelId="{5EF17605-5A6C-4BDB-A5F7-3CD27F75D7D0}" type="presParOf" srcId="{CD08E73A-2E93-4ACB-ABEC-7953C544DF4D}" destId="{4E19E36F-7E07-4F95-9ED7-A9769DE85391}" srcOrd="1" destOrd="0" presId="urn:microsoft.com/office/officeart/2005/8/layout/hierarchy2"/>
    <dgm:cxn modelId="{26C5CA35-3505-4C20-9F2F-4FC62CC931DF}" type="presParOf" srcId="{4E19E36F-7E07-4F95-9ED7-A9769DE85391}" destId="{77F21AC9-7E69-41EB-AD11-C1360410096F}" srcOrd="0" destOrd="0" presId="urn:microsoft.com/office/officeart/2005/8/layout/hierarchy2"/>
    <dgm:cxn modelId="{2B164CD6-8D70-4E6F-892B-DF55ACD3409E}" type="presParOf" srcId="{4E19E36F-7E07-4F95-9ED7-A9769DE85391}" destId="{565B6FFE-CCC8-4987-BD96-75C45231720B}" srcOrd="1" destOrd="0" presId="urn:microsoft.com/office/officeart/2005/8/layout/hierarchy2"/>
    <dgm:cxn modelId="{AA89523F-BDBA-4CEF-AFEC-1254050A0557}" type="presParOf" srcId="{CD08E73A-2E93-4ACB-ABEC-7953C544DF4D}" destId="{5508F2DD-8F93-40C1-B0E9-669DF0F90DF8}" srcOrd="2" destOrd="0" presId="urn:microsoft.com/office/officeart/2005/8/layout/hierarchy2"/>
    <dgm:cxn modelId="{253A4EB4-B035-467C-A1DD-D80A03E552E9}" type="presParOf" srcId="{5508F2DD-8F93-40C1-B0E9-669DF0F90DF8}" destId="{F9FEA7BD-729C-4393-B2D1-9FA799F68E0A}" srcOrd="0" destOrd="0" presId="urn:microsoft.com/office/officeart/2005/8/layout/hierarchy2"/>
    <dgm:cxn modelId="{C6897087-099D-469E-836B-6155EEC2B24C}" type="presParOf" srcId="{CD08E73A-2E93-4ACB-ABEC-7953C544DF4D}" destId="{28C46700-713D-4A64-B828-4FE4E47A1C11}" srcOrd="3" destOrd="0" presId="urn:microsoft.com/office/officeart/2005/8/layout/hierarchy2"/>
    <dgm:cxn modelId="{B1FAF5E3-2162-472A-B617-177E48447C5E}" type="presParOf" srcId="{28C46700-713D-4A64-B828-4FE4E47A1C11}" destId="{91AB5F71-4848-4AF7-B1BA-7E2A0A42CE18}" srcOrd="0" destOrd="0" presId="urn:microsoft.com/office/officeart/2005/8/layout/hierarchy2"/>
    <dgm:cxn modelId="{54EC9AC2-DFF8-4734-B0EE-F45E81A382C4}" type="presParOf" srcId="{28C46700-713D-4A64-B828-4FE4E47A1C11}" destId="{B77EF7D5-9631-4A78-AE1F-9A3F246E3E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45F0-D602-4624-A916-5366AF94D2A6}">
      <dsp:nvSpPr>
        <dsp:cNvPr id="0" name=""/>
        <dsp:cNvSpPr/>
      </dsp:nvSpPr>
      <dsp:spPr>
        <a:xfrm>
          <a:off x="2216560" y="1801812"/>
          <a:ext cx="393888" cy="150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944" y="0"/>
              </a:lnTo>
              <a:lnTo>
                <a:pt x="196944" y="1501099"/>
              </a:lnTo>
              <a:lnTo>
                <a:pt x="393888" y="15010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4707" y="2513564"/>
        <a:ext cx="77595" cy="77595"/>
      </dsp:txXfrm>
    </dsp:sp>
    <dsp:sp modelId="{98209229-D587-4159-9C05-564156F8844E}">
      <dsp:nvSpPr>
        <dsp:cNvPr id="0" name=""/>
        <dsp:cNvSpPr/>
      </dsp:nvSpPr>
      <dsp:spPr>
        <a:xfrm>
          <a:off x="2216560" y="1801812"/>
          <a:ext cx="393888" cy="750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944" y="0"/>
              </a:lnTo>
              <a:lnTo>
                <a:pt x="196944" y="750549"/>
              </a:lnTo>
              <a:lnTo>
                <a:pt x="393888" y="750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2314" y="2155896"/>
        <a:ext cx="42381" cy="42381"/>
      </dsp:txXfrm>
    </dsp:sp>
    <dsp:sp modelId="{0F37587D-71E9-44B6-B3D0-3DB7BE14F46D}">
      <dsp:nvSpPr>
        <dsp:cNvPr id="0" name=""/>
        <dsp:cNvSpPr/>
      </dsp:nvSpPr>
      <dsp:spPr>
        <a:xfrm>
          <a:off x="2216560" y="1756092"/>
          <a:ext cx="393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888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03657" y="1791965"/>
        <a:ext cx="19694" cy="19694"/>
      </dsp:txXfrm>
    </dsp:sp>
    <dsp:sp modelId="{E430FFC9-04AD-4A1E-9F86-0DFEE72127C5}">
      <dsp:nvSpPr>
        <dsp:cNvPr id="0" name=""/>
        <dsp:cNvSpPr/>
      </dsp:nvSpPr>
      <dsp:spPr>
        <a:xfrm>
          <a:off x="2216560" y="1051262"/>
          <a:ext cx="393888" cy="750549"/>
        </a:xfrm>
        <a:custGeom>
          <a:avLst/>
          <a:gdLst/>
          <a:ahLst/>
          <a:cxnLst/>
          <a:rect l="0" t="0" r="0" b="0"/>
          <a:pathLst>
            <a:path>
              <a:moveTo>
                <a:pt x="0" y="750549"/>
              </a:moveTo>
              <a:lnTo>
                <a:pt x="196944" y="750549"/>
              </a:lnTo>
              <a:lnTo>
                <a:pt x="196944" y="0"/>
              </a:lnTo>
              <a:lnTo>
                <a:pt x="39388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2314" y="1405346"/>
        <a:ext cx="42381" cy="42381"/>
      </dsp:txXfrm>
    </dsp:sp>
    <dsp:sp modelId="{022C4838-5F6A-455E-BB51-DF1ED89A3FC0}">
      <dsp:nvSpPr>
        <dsp:cNvPr id="0" name=""/>
        <dsp:cNvSpPr/>
      </dsp:nvSpPr>
      <dsp:spPr>
        <a:xfrm>
          <a:off x="2216560" y="300712"/>
          <a:ext cx="393888" cy="1501099"/>
        </a:xfrm>
        <a:custGeom>
          <a:avLst/>
          <a:gdLst/>
          <a:ahLst/>
          <a:cxnLst/>
          <a:rect l="0" t="0" r="0" b="0"/>
          <a:pathLst>
            <a:path>
              <a:moveTo>
                <a:pt x="0" y="1501099"/>
              </a:moveTo>
              <a:lnTo>
                <a:pt x="196944" y="1501099"/>
              </a:lnTo>
              <a:lnTo>
                <a:pt x="196944" y="0"/>
              </a:lnTo>
              <a:lnTo>
                <a:pt x="39388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4707" y="1012464"/>
        <a:ext cx="77595" cy="77595"/>
      </dsp:txXfrm>
    </dsp:sp>
    <dsp:sp modelId="{895A1A0A-8633-416D-BAE3-23D7B2F9C5D3}">
      <dsp:nvSpPr>
        <dsp:cNvPr id="0" name=""/>
        <dsp:cNvSpPr/>
      </dsp:nvSpPr>
      <dsp:spPr>
        <a:xfrm rot="16200000">
          <a:off x="336235" y="1501592"/>
          <a:ext cx="3160210" cy="600439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PROTEINS</a:t>
          </a:r>
          <a:endParaRPr lang="en-US" sz="4100" kern="1200" dirty="0"/>
        </a:p>
      </dsp:txBody>
      <dsp:txXfrm>
        <a:off x="336235" y="1501592"/>
        <a:ext cx="3160210" cy="600439"/>
      </dsp:txXfrm>
    </dsp:sp>
    <dsp:sp modelId="{2241DED7-93EF-4A79-AC50-C1B4EF8DE1AC}">
      <dsp:nvSpPr>
        <dsp:cNvPr id="0" name=""/>
        <dsp:cNvSpPr/>
      </dsp:nvSpPr>
      <dsp:spPr>
        <a:xfrm>
          <a:off x="2610449" y="492"/>
          <a:ext cx="1969442" cy="600439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STRUCTURE</a:t>
          </a:r>
          <a:endParaRPr lang="en-US" sz="1800" kern="1200" dirty="0"/>
        </a:p>
      </dsp:txBody>
      <dsp:txXfrm>
        <a:off x="2610449" y="492"/>
        <a:ext cx="1969442" cy="600439"/>
      </dsp:txXfrm>
    </dsp:sp>
    <dsp:sp modelId="{56DADC59-F0FE-49B6-A447-7CC5EF12FA0C}">
      <dsp:nvSpPr>
        <dsp:cNvPr id="0" name=""/>
        <dsp:cNvSpPr/>
      </dsp:nvSpPr>
      <dsp:spPr>
        <a:xfrm>
          <a:off x="2610449" y="751042"/>
          <a:ext cx="1969442" cy="600439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FUNCTION</a:t>
          </a:r>
          <a:endParaRPr lang="en-US" sz="1800" kern="1200" dirty="0"/>
        </a:p>
      </dsp:txBody>
      <dsp:txXfrm>
        <a:off x="2610449" y="751042"/>
        <a:ext cx="1969442" cy="600439"/>
      </dsp:txXfrm>
    </dsp:sp>
    <dsp:sp modelId="{229C867A-1C1E-4862-B16D-719E9B1D1A04}">
      <dsp:nvSpPr>
        <dsp:cNvPr id="0" name=""/>
        <dsp:cNvSpPr/>
      </dsp:nvSpPr>
      <dsp:spPr>
        <a:xfrm>
          <a:off x="2610449" y="1501592"/>
          <a:ext cx="1969442" cy="600439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SHAPE &amp;SOLUBILITY</a:t>
          </a:r>
          <a:endParaRPr lang="en-US" sz="1800" kern="1200" dirty="0"/>
        </a:p>
      </dsp:txBody>
      <dsp:txXfrm>
        <a:off x="2610449" y="1501592"/>
        <a:ext cx="1969442" cy="600439"/>
      </dsp:txXfrm>
    </dsp:sp>
    <dsp:sp modelId="{C63B1D1F-B11C-46FB-8536-01297D40E8B8}">
      <dsp:nvSpPr>
        <dsp:cNvPr id="0" name=""/>
        <dsp:cNvSpPr/>
      </dsp:nvSpPr>
      <dsp:spPr>
        <a:xfrm>
          <a:off x="2610449" y="2252142"/>
          <a:ext cx="1969442" cy="600439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COMPOSITION</a:t>
          </a:r>
          <a:endParaRPr lang="en-US" sz="1800" kern="1200" dirty="0"/>
        </a:p>
      </dsp:txBody>
      <dsp:txXfrm>
        <a:off x="2610449" y="2252142"/>
        <a:ext cx="1969442" cy="600439"/>
      </dsp:txXfrm>
    </dsp:sp>
    <dsp:sp modelId="{2EF4A189-A5C5-4930-AB55-3472C1078C9D}">
      <dsp:nvSpPr>
        <dsp:cNvPr id="0" name=""/>
        <dsp:cNvSpPr/>
      </dsp:nvSpPr>
      <dsp:spPr>
        <a:xfrm>
          <a:off x="2610449" y="3002692"/>
          <a:ext cx="1969442" cy="600439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NUTRITIONAL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BASIS</a:t>
          </a:r>
          <a:endParaRPr lang="en-US" sz="1800" kern="1200" dirty="0"/>
        </a:p>
      </dsp:txBody>
      <dsp:txXfrm>
        <a:off x="2610449" y="3002692"/>
        <a:ext cx="1969442" cy="6004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47B80-940E-4529-B1B1-6FC89B5951E9}">
      <dsp:nvSpPr>
        <dsp:cNvPr id="0" name=""/>
        <dsp:cNvSpPr/>
      </dsp:nvSpPr>
      <dsp:spPr>
        <a:xfrm>
          <a:off x="2092883" y="1801812"/>
          <a:ext cx="449155" cy="85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577" y="0"/>
              </a:lnTo>
              <a:lnTo>
                <a:pt x="224577" y="855860"/>
              </a:lnTo>
              <a:lnTo>
                <a:pt x="449155" y="8558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3297" y="2205578"/>
        <a:ext cx="48328" cy="48328"/>
      </dsp:txXfrm>
    </dsp:sp>
    <dsp:sp modelId="{7B7140CC-6201-4911-A30E-E3DCEC9C96BB}">
      <dsp:nvSpPr>
        <dsp:cNvPr id="0" name=""/>
        <dsp:cNvSpPr/>
      </dsp:nvSpPr>
      <dsp:spPr>
        <a:xfrm>
          <a:off x="2092883" y="1756092"/>
          <a:ext cx="449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15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6232" y="1790583"/>
        <a:ext cx="22457" cy="22457"/>
      </dsp:txXfrm>
    </dsp:sp>
    <dsp:sp modelId="{AECFAE85-AC73-4C59-8174-15278ECC6946}">
      <dsp:nvSpPr>
        <dsp:cNvPr id="0" name=""/>
        <dsp:cNvSpPr/>
      </dsp:nvSpPr>
      <dsp:spPr>
        <a:xfrm>
          <a:off x="2092883" y="945951"/>
          <a:ext cx="449155" cy="855860"/>
        </a:xfrm>
        <a:custGeom>
          <a:avLst/>
          <a:gdLst/>
          <a:ahLst/>
          <a:cxnLst/>
          <a:rect l="0" t="0" r="0" b="0"/>
          <a:pathLst>
            <a:path>
              <a:moveTo>
                <a:pt x="0" y="855860"/>
              </a:moveTo>
              <a:lnTo>
                <a:pt x="224577" y="855860"/>
              </a:lnTo>
              <a:lnTo>
                <a:pt x="224577" y="0"/>
              </a:lnTo>
              <a:lnTo>
                <a:pt x="44915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3297" y="1349718"/>
        <a:ext cx="48328" cy="48328"/>
      </dsp:txXfrm>
    </dsp:sp>
    <dsp:sp modelId="{B347E406-99ED-4F51-8D58-094154A84BB7}">
      <dsp:nvSpPr>
        <dsp:cNvPr id="0" name=""/>
        <dsp:cNvSpPr/>
      </dsp:nvSpPr>
      <dsp:spPr>
        <a:xfrm rot="16200000">
          <a:off x="-51273" y="1459468"/>
          <a:ext cx="3603624" cy="684688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PROTEINS</a:t>
          </a:r>
          <a:endParaRPr lang="en-US" sz="4700" kern="1200" dirty="0"/>
        </a:p>
      </dsp:txBody>
      <dsp:txXfrm>
        <a:off x="-51273" y="1459468"/>
        <a:ext cx="3603624" cy="684688"/>
      </dsp:txXfrm>
    </dsp:sp>
    <dsp:sp modelId="{070B4892-BF0C-4799-A613-2350883E7854}">
      <dsp:nvSpPr>
        <dsp:cNvPr id="0" name=""/>
        <dsp:cNvSpPr/>
      </dsp:nvSpPr>
      <dsp:spPr>
        <a:xfrm>
          <a:off x="2542039" y="603607"/>
          <a:ext cx="2245779" cy="684688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FIBROUS</a:t>
          </a:r>
          <a:endParaRPr lang="en-US" sz="2300" kern="1200" dirty="0"/>
        </a:p>
      </dsp:txBody>
      <dsp:txXfrm>
        <a:off x="2542039" y="603607"/>
        <a:ext cx="2245779" cy="684688"/>
      </dsp:txXfrm>
    </dsp:sp>
    <dsp:sp modelId="{082B684C-15EF-420E-B4D8-2BDB403896FF}">
      <dsp:nvSpPr>
        <dsp:cNvPr id="0" name=""/>
        <dsp:cNvSpPr/>
      </dsp:nvSpPr>
      <dsp:spPr>
        <a:xfrm>
          <a:off x="2542039" y="1459468"/>
          <a:ext cx="2245779" cy="684688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GLOBULAR</a:t>
          </a:r>
          <a:endParaRPr lang="en-US" sz="2300" kern="1200" dirty="0"/>
        </a:p>
      </dsp:txBody>
      <dsp:txXfrm>
        <a:off x="2542039" y="1459468"/>
        <a:ext cx="2245779" cy="684688"/>
      </dsp:txXfrm>
    </dsp:sp>
    <dsp:sp modelId="{20EE0738-B934-4D6F-B5D3-E5158B08DDC1}">
      <dsp:nvSpPr>
        <dsp:cNvPr id="0" name=""/>
        <dsp:cNvSpPr/>
      </dsp:nvSpPr>
      <dsp:spPr>
        <a:xfrm>
          <a:off x="2542039" y="2315329"/>
          <a:ext cx="2245779" cy="684688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INTERMEDIATE</a:t>
          </a:r>
          <a:endParaRPr lang="en-US" sz="2300" kern="1200" dirty="0"/>
        </a:p>
      </dsp:txBody>
      <dsp:txXfrm>
        <a:off x="2542039" y="2315329"/>
        <a:ext cx="2245779" cy="6846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E093-483B-4C14-BFE8-4371511B27B1}">
      <dsp:nvSpPr>
        <dsp:cNvPr id="0" name=""/>
        <dsp:cNvSpPr/>
      </dsp:nvSpPr>
      <dsp:spPr>
        <a:xfrm>
          <a:off x="4067371" y="2705099"/>
          <a:ext cx="363504" cy="242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52" y="0"/>
              </a:lnTo>
              <a:lnTo>
                <a:pt x="181752" y="2424287"/>
              </a:lnTo>
              <a:lnTo>
                <a:pt x="363504" y="24242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87839" y="3855958"/>
        <a:ext cx="122569" cy="122569"/>
      </dsp:txXfrm>
    </dsp:sp>
    <dsp:sp modelId="{12B67476-CCAC-4637-8C74-28D0F374DA9A}">
      <dsp:nvSpPr>
        <dsp:cNvPr id="0" name=""/>
        <dsp:cNvSpPr/>
      </dsp:nvSpPr>
      <dsp:spPr>
        <a:xfrm>
          <a:off x="4067371" y="2705099"/>
          <a:ext cx="363504" cy="173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52" y="0"/>
              </a:lnTo>
              <a:lnTo>
                <a:pt x="181752" y="1731633"/>
              </a:lnTo>
              <a:lnTo>
                <a:pt x="363504" y="1731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04889" y="3526682"/>
        <a:ext cx="88468" cy="88468"/>
      </dsp:txXfrm>
    </dsp:sp>
    <dsp:sp modelId="{EC20F791-B75A-447C-A622-3FB5BB332D3B}">
      <dsp:nvSpPr>
        <dsp:cNvPr id="0" name=""/>
        <dsp:cNvSpPr/>
      </dsp:nvSpPr>
      <dsp:spPr>
        <a:xfrm>
          <a:off x="4067371" y="2705099"/>
          <a:ext cx="363504" cy="103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52" y="0"/>
              </a:lnTo>
              <a:lnTo>
                <a:pt x="181752" y="1038980"/>
              </a:lnTo>
              <a:lnTo>
                <a:pt x="363504" y="10389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1605" y="3197071"/>
        <a:ext cx="55036" cy="55036"/>
      </dsp:txXfrm>
    </dsp:sp>
    <dsp:sp modelId="{B6741C08-56E7-443C-87F1-EFE7584A5668}">
      <dsp:nvSpPr>
        <dsp:cNvPr id="0" name=""/>
        <dsp:cNvSpPr/>
      </dsp:nvSpPr>
      <dsp:spPr>
        <a:xfrm>
          <a:off x="4067371" y="2705099"/>
          <a:ext cx="363504" cy="34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52" y="0"/>
              </a:lnTo>
              <a:lnTo>
                <a:pt x="181752" y="346326"/>
              </a:lnTo>
              <a:lnTo>
                <a:pt x="363504" y="346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6572" y="2865711"/>
        <a:ext cx="25103" cy="25103"/>
      </dsp:txXfrm>
    </dsp:sp>
    <dsp:sp modelId="{5B58B66C-C511-4332-A961-3E4780CB8B79}">
      <dsp:nvSpPr>
        <dsp:cNvPr id="0" name=""/>
        <dsp:cNvSpPr/>
      </dsp:nvSpPr>
      <dsp:spPr>
        <a:xfrm>
          <a:off x="4067371" y="2358773"/>
          <a:ext cx="363504" cy="346326"/>
        </a:xfrm>
        <a:custGeom>
          <a:avLst/>
          <a:gdLst/>
          <a:ahLst/>
          <a:cxnLst/>
          <a:rect l="0" t="0" r="0" b="0"/>
          <a:pathLst>
            <a:path>
              <a:moveTo>
                <a:pt x="0" y="346326"/>
              </a:moveTo>
              <a:lnTo>
                <a:pt x="181752" y="346326"/>
              </a:lnTo>
              <a:lnTo>
                <a:pt x="181752" y="0"/>
              </a:lnTo>
              <a:lnTo>
                <a:pt x="3635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6572" y="2519384"/>
        <a:ext cx="25103" cy="25103"/>
      </dsp:txXfrm>
    </dsp:sp>
    <dsp:sp modelId="{4C57AEB2-867B-4369-9F64-5AFDF21D6950}">
      <dsp:nvSpPr>
        <dsp:cNvPr id="0" name=""/>
        <dsp:cNvSpPr/>
      </dsp:nvSpPr>
      <dsp:spPr>
        <a:xfrm>
          <a:off x="4067371" y="1666119"/>
          <a:ext cx="363504" cy="1038980"/>
        </a:xfrm>
        <a:custGeom>
          <a:avLst/>
          <a:gdLst/>
          <a:ahLst/>
          <a:cxnLst/>
          <a:rect l="0" t="0" r="0" b="0"/>
          <a:pathLst>
            <a:path>
              <a:moveTo>
                <a:pt x="0" y="1038980"/>
              </a:moveTo>
              <a:lnTo>
                <a:pt x="181752" y="1038980"/>
              </a:lnTo>
              <a:lnTo>
                <a:pt x="181752" y="0"/>
              </a:lnTo>
              <a:lnTo>
                <a:pt x="3635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1605" y="2158091"/>
        <a:ext cx="55036" cy="55036"/>
      </dsp:txXfrm>
    </dsp:sp>
    <dsp:sp modelId="{772AE13E-5BBD-46AF-ACA8-086ED8F2D210}">
      <dsp:nvSpPr>
        <dsp:cNvPr id="0" name=""/>
        <dsp:cNvSpPr/>
      </dsp:nvSpPr>
      <dsp:spPr>
        <a:xfrm>
          <a:off x="4067371" y="973466"/>
          <a:ext cx="363504" cy="1731633"/>
        </a:xfrm>
        <a:custGeom>
          <a:avLst/>
          <a:gdLst/>
          <a:ahLst/>
          <a:cxnLst/>
          <a:rect l="0" t="0" r="0" b="0"/>
          <a:pathLst>
            <a:path>
              <a:moveTo>
                <a:pt x="0" y="1731633"/>
              </a:moveTo>
              <a:lnTo>
                <a:pt x="181752" y="1731633"/>
              </a:lnTo>
              <a:lnTo>
                <a:pt x="181752" y="0"/>
              </a:lnTo>
              <a:lnTo>
                <a:pt x="3635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04889" y="1795048"/>
        <a:ext cx="88468" cy="88468"/>
      </dsp:txXfrm>
    </dsp:sp>
    <dsp:sp modelId="{67CFF87E-2CA6-4A1A-89DA-34D59998B666}">
      <dsp:nvSpPr>
        <dsp:cNvPr id="0" name=""/>
        <dsp:cNvSpPr/>
      </dsp:nvSpPr>
      <dsp:spPr>
        <a:xfrm>
          <a:off x="4067371" y="280812"/>
          <a:ext cx="363504" cy="2424287"/>
        </a:xfrm>
        <a:custGeom>
          <a:avLst/>
          <a:gdLst/>
          <a:ahLst/>
          <a:cxnLst/>
          <a:rect l="0" t="0" r="0" b="0"/>
          <a:pathLst>
            <a:path>
              <a:moveTo>
                <a:pt x="0" y="2424287"/>
              </a:moveTo>
              <a:lnTo>
                <a:pt x="181752" y="2424287"/>
              </a:lnTo>
              <a:lnTo>
                <a:pt x="181752" y="0"/>
              </a:lnTo>
              <a:lnTo>
                <a:pt x="3635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87839" y="1431671"/>
        <a:ext cx="122569" cy="122569"/>
      </dsp:txXfrm>
    </dsp:sp>
    <dsp:sp modelId="{E62118E2-A199-4B00-8DEC-75F7CD878BF1}">
      <dsp:nvSpPr>
        <dsp:cNvPr id="0" name=""/>
        <dsp:cNvSpPr/>
      </dsp:nvSpPr>
      <dsp:spPr>
        <a:xfrm rot="16200000">
          <a:off x="1947068" y="2043014"/>
          <a:ext cx="2916435" cy="1324170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PROTEINS</a:t>
          </a:r>
          <a:endParaRPr lang="en-US" sz="4300" kern="1200" dirty="0"/>
        </a:p>
      </dsp:txBody>
      <dsp:txXfrm>
        <a:off x="1947068" y="2043014"/>
        <a:ext cx="2916435" cy="1324170"/>
      </dsp:txXfrm>
    </dsp:sp>
    <dsp:sp modelId="{48209E5B-406C-4E7C-A966-92F9D9804D07}">
      <dsp:nvSpPr>
        <dsp:cNvPr id="0" name=""/>
        <dsp:cNvSpPr/>
      </dsp:nvSpPr>
      <dsp:spPr>
        <a:xfrm>
          <a:off x="4430876" y="3751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STRUCTURAL</a:t>
          </a:r>
          <a:endParaRPr lang="en-US" sz="1600" kern="1200" dirty="0"/>
        </a:p>
      </dsp:txBody>
      <dsp:txXfrm>
        <a:off x="4430876" y="3751"/>
        <a:ext cx="1817522" cy="554122"/>
      </dsp:txXfrm>
    </dsp:sp>
    <dsp:sp modelId="{A304786F-6339-4403-8B9E-FB2A01143ED2}">
      <dsp:nvSpPr>
        <dsp:cNvPr id="0" name=""/>
        <dsp:cNvSpPr/>
      </dsp:nvSpPr>
      <dsp:spPr>
        <a:xfrm>
          <a:off x="4430876" y="696404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ENZYMES</a:t>
          </a:r>
          <a:endParaRPr lang="en-US" sz="1600" kern="1200" dirty="0"/>
        </a:p>
      </dsp:txBody>
      <dsp:txXfrm>
        <a:off x="4430876" y="696404"/>
        <a:ext cx="1817522" cy="554122"/>
      </dsp:txXfrm>
    </dsp:sp>
    <dsp:sp modelId="{02C12C74-8E72-4FF3-B023-CE3796E1D100}">
      <dsp:nvSpPr>
        <dsp:cNvPr id="0" name=""/>
        <dsp:cNvSpPr/>
      </dsp:nvSpPr>
      <dsp:spPr>
        <a:xfrm>
          <a:off x="4430876" y="1389058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HORMONES</a:t>
          </a:r>
          <a:endParaRPr lang="en-US" sz="1600" kern="1200" dirty="0"/>
        </a:p>
      </dsp:txBody>
      <dsp:txXfrm>
        <a:off x="4430876" y="1389058"/>
        <a:ext cx="1817522" cy="554122"/>
      </dsp:txXfrm>
    </dsp:sp>
    <dsp:sp modelId="{FAFF6AEE-E714-4D8F-95B9-1E4B2A0B6769}">
      <dsp:nvSpPr>
        <dsp:cNvPr id="0" name=""/>
        <dsp:cNvSpPr/>
      </dsp:nvSpPr>
      <dsp:spPr>
        <a:xfrm>
          <a:off x="4430876" y="2081711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RESPIRATORY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PIGMENTS</a:t>
          </a:r>
          <a:endParaRPr lang="en-US" sz="1600" kern="1200" dirty="0"/>
        </a:p>
      </dsp:txBody>
      <dsp:txXfrm>
        <a:off x="4430876" y="2081711"/>
        <a:ext cx="1817522" cy="554122"/>
      </dsp:txXfrm>
    </dsp:sp>
    <dsp:sp modelId="{795A1FDA-1FBA-4928-A9D4-376CB8E99B8D}">
      <dsp:nvSpPr>
        <dsp:cNvPr id="0" name=""/>
        <dsp:cNvSpPr/>
      </dsp:nvSpPr>
      <dsp:spPr>
        <a:xfrm>
          <a:off x="4430876" y="2774365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TRANSPORT</a:t>
          </a:r>
          <a:endParaRPr lang="en-US" sz="1600" kern="1200" dirty="0"/>
        </a:p>
      </dsp:txBody>
      <dsp:txXfrm>
        <a:off x="4430876" y="2774365"/>
        <a:ext cx="1817522" cy="554122"/>
      </dsp:txXfrm>
    </dsp:sp>
    <dsp:sp modelId="{B425464B-9C86-42A6-8C72-51DACD05A24B}">
      <dsp:nvSpPr>
        <dsp:cNvPr id="0" name=""/>
        <dsp:cNvSpPr/>
      </dsp:nvSpPr>
      <dsp:spPr>
        <a:xfrm>
          <a:off x="4430876" y="3467018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CONTRACTILE</a:t>
          </a:r>
          <a:endParaRPr lang="en-US" sz="1600" kern="1200" dirty="0"/>
        </a:p>
      </dsp:txBody>
      <dsp:txXfrm>
        <a:off x="4430876" y="3467018"/>
        <a:ext cx="1817522" cy="554122"/>
      </dsp:txXfrm>
    </dsp:sp>
    <dsp:sp modelId="{CC43F294-AF3E-4FAB-934C-B7851E18868C}">
      <dsp:nvSpPr>
        <dsp:cNvPr id="0" name=""/>
        <dsp:cNvSpPr/>
      </dsp:nvSpPr>
      <dsp:spPr>
        <a:xfrm>
          <a:off x="4430876" y="4159672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STORAGE</a:t>
          </a:r>
          <a:endParaRPr lang="en-US" sz="1600" kern="1200" dirty="0"/>
        </a:p>
      </dsp:txBody>
      <dsp:txXfrm>
        <a:off x="4430876" y="4159672"/>
        <a:ext cx="1817522" cy="554122"/>
      </dsp:txXfrm>
    </dsp:sp>
    <dsp:sp modelId="{A7F52486-3AE6-4413-8233-0B3AF307B069}">
      <dsp:nvSpPr>
        <dsp:cNvPr id="0" name=""/>
        <dsp:cNvSpPr/>
      </dsp:nvSpPr>
      <dsp:spPr>
        <a:xfrm>
          <a:off x="4430876" y="4852325"/>
          <a:ext cx="1817522" cy="554122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TOXINS</a:t>
          </a:r>
          <a:endParaRPr lang="en-US" sz="1600" kern="1200" dirty="0"/>
        </a:p>
      </dsp:txBody>
      <dsp:txXfrm>
        <a:off x="4430876" y="4852325"/>
        <a:ext cx="1817522" cy="554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E376-8F99-4111-BB20-6AA92CE38BD7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F7AF-C160-4D88-B8AD-EB07A177BA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94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61% of skeletal muscles contain glutamine, </a:t>
            </a:r>
            <a:r>
              <a:rPr lang="en-US" dirty="0" err="1" smtClean="0"/>
              <a:t>Aspargine</a:t>
            </a:r>
            <a:r>
              <a:rPr lang="en-US" dirty="0" smtClean="0"/>
              <a:t> and glutamine are amides of aspartate</a:t>
            </a:r>
            <a:r>
              <a:rPr lang="en-US" baseline="0" dirty="0" smtClean="0"/>
              <a:t> and glutamate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F7AF-C160-4D88-B8AD-EB07A177BA3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28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Ureogenesis</a:t>
            </a:r>
            <a:r>
              <a:rPr lang="en-US" dirty="0" smtClean="0"/>
              <a:t>, Arginine phosphate plays important role in</a:t>
            </a:r>
            <a:r>
              <a:rPr lang="en-US" baseline="0" dirty="0" smtClean="0"/>
              <a:t> storage of energy in invertebrates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F7AF-C160-4D88-B8AD-EB07A177BA3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9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weak bond formed between two molecules due to electrostatic attraction between proton in one molecule and</a:t>
            </a:r>
            <a:r>
              <a:rPr lang="en-US" baseline="0" dirty="0" smtClean="0"/>
              <a:t> electronegative atom in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F7AF-C160-4D88-B8AD-EB07A177BA3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28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Glyl</a:t>
            </a:r>
            <a:r>
              <a:rPr lang="en-US" dirty="0" smtClean="0"/>
              <a:t>, </a:t>
            </a:r>
            <a:r>
              <a:rPr lang="en-US" dirty="0" err="1" smtClean="0"/>
              <a:t>ala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, </a:t>
            </a:r>
            <a:r>
              <a:rPr lang="en-US" dirty="0" err="1" smtClean="0"/>
              <a:t>leu</a:t>
            </a:r>
            <a:r>
              <a:rPr lang="en-US" dirty="0" smtClean="0"/>
              <a:t>, </a:t>
            </a:r>
            <a:r>
              <a:rPr lang="en-US" dirty="0" err="1" smtClean="0"/>
              <a:t>ile</a:t>
            </a:r>
            <a:r>
              <a:rPr lang="en-US" dirty="0" smtClean="0"/>
              <a:t>, met, pro, </a:t>
            </a:r>
            <a:r>
              <a:rPr lang="en-US" dirty="0" err="1" smtClean="0"/>
              <a:t>phe</a:t>
            </a:r>
            <a:r>
              <a:rPr lang="en-US" dirty="0" smtClean="0"/>
              <a:t>, </a:t>
            </a:r>
            <a:r>
              <a:rPr lang="en-US" dirty="0" err="1" smtClean="0"/>
              <a:t>trp</a:t>
            </a:r>
            <a:r>
              <a:rPr lang="en-US" dirty="0" smtClean="0"/>
              <a:t>--- hydrocarbon side chains, because of non polar chemistry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F7AF-C160-4D88-B8AD-EB07A177BA3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4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Linus</a:t>
            </a:r>
            <a:r>
              <a:rPr lang="en-US" baseline="0" dirty="0" smtClean="0"/>
              <a:t> Pauling, 5.4A IN Length and 3.6 amino acid residue, 1.5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F7AF-C160-4D88-B8AD-EB07A177BA31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02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MOLECULAR BASIS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FYBSC PAPER 2 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6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Chemical substances are combination of one or two </a:t>
            </a:r>
            <a:r>
              <a:rPr lang="en-US" sz="4000" b="1" dirty="0" smtClean="0"/>
              <a:t>elements </a:t>
            </a:r>
            <a:r>
              <a:rPr lang="en-US" sz="4000" dirty="0" smtClean="0"/>
              <a:t>in fixed ratio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305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1295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COMMONLY OCCURING NATURAL ELEMENTS ESSENTIAL FOR LIFE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0924007"/>
              </p:ext>
            </p:extLst>
          </p:nvPr>
        </p:nvGraphicFramePr>
        <p:xfrm>
          <a:off x="914399" y="1219200"/>
          <a:ext cx="7162800" cy="484180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87600"/>
                <a:gridCol w="2387600"/>
                <a:gridCol w="2387600"/>
              </a:tblGrid>
              <a:tr h="8184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844" marR="688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</a:t>
                      </a:r>
                      <a:endParaRPr lang="en-US" dirty="0"/>
                    </a:p>
                  </a:txBody>
                  <a:tcPr marL="68844" marR="688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PERCENTAGE IN LIVING BODY</a:t>
                      </a:r>
                      <a:endParaRPr lang="en-US" dirty="0"/>
                    </a:p>
                  </a:txBody>
                  <a:tcPr marL="68844" marR="68844"/>
                </a:tc>
              </a:tr>
              <a:tr h="327378"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COMMON ELEMENTS</a:t>
                      </a:r>
                      <a:endParaRPr lang="en-US" dirty="0"/>
                    </a:p>
                  </a:txBody>
                  <a:tcPr marL="68844" marR="688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endParaRPr lang="en-US" dirty="0"/>
                    </a:p>
                  </a:txBody>
                  <a:tcPr marL="68844" marR="68844"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 marL="68844" marR="68844"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rowSpan="7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COMMON ELEMENTS</a:t>
                      </a:r>
                      <a:endParaRPr lang="en-US" dirty="0"/>
                    </a:p>
                  </a:txBody>
                  <a:tcPr marL="68844" marR="688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PHOSPHORUS</a:t>
                      </a:r>
                      <a:endParaRPr lang="en-US" dirty="0"/>
                    </a:p>
                  </a:txBody>
                  <a:tcPr marL="68844" marR="68844"/>
                </a:tc>
                <a:tc rowSpan="7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marL="68844" marR="68844"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SULPHUR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MAGNESSIUM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73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CHLORINE</a:t>
                      </a:r>
                      <a:endParaRPr lang="en-US" dirty="0"/>
                    </a:p>
                  </a:txBody>
                  <a:tcPr marL="68844" marR="6884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92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ELEMENTS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ATOMS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MOLECULES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CHEMICALS BONDS</a:t>
            </a:r>
            <a:r>
              <a:rPr lang="en-US" b="1" dirty="0" smtClean="0">
                <a:sym typeface="Wingdings" pitchFamily="2" charset="2"/>
              </a:rPr>
              <a:t>IONIC BOND</a:t>
            </a:r>
          </a:p>
          <a:p>
            <a:pPr marL="0" indent="0" algn="ctr">
              <a:buNone/>
            </a:pPr>
            <a:r>
              <a:rPr lang="en-US" b="1" dirty="0" smtClean="0">
                <a:sym typeface="Wingdings" pitchFamily="2" charset="2"/>
              </a:rPr>
              <a:t>↓</a:t>
            </a:r>
          </a:p>
          <a:p>
            <a:pPr marL="0" indent="0" algn="ctr">
              <a:buNone/>
            </a:pPr>
            <a:r>
              <a:rPr lang="en-US" b="1" dirty="0" smtClean="0">
                <a:sym typeface="Wingdings" pitchFamily="2" charset="2"/>
              </a:rPr>
              <a:t>COVALENT BOND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6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Molecules that are present in living organisms</a:t>
            </a:r>
          </a:p>
          <a:p>
            <a:r>
              <a:rPr lang="en-US" dirty="0" err="1" smtClean="0"/>
              <a:t>Carbondioxide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53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CELL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2033153"/>
              </p:ext>
            </p:extLst>
          </p:nvPr>
        </p:nvGraphicFramePr>
        <p:xfrm>
          <a:off x="152400" y="1905000"/>
          <a:ext cx="4953000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9006508"/>
              </p:ext>
            </p:extLst>
          </p:nvPr>
        </p:nvGraphicFramePr>
        <p:xfrm>
          <a:off x="4419600" y="1828800"/>
          <a:ext cx="47244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45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Building blocks of polymers</a:t>
            </a:r>
          </a:p>
          <a:p>
            <a:pPr marL="0" indent="0">
              <a:buNone/>
            </a:pPr>
            <a:r>
              <a:rPr lang="en-US" dirty="0" smtClean="0"/>
              <a:t>Repeating units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775603"/>
              </p:ext>
            </p:extLst>
          </p:nvPr>
        </p:nvGraphicFramePr>
        <p:xfrm>
          <a:off x="2438400" y="2057400"/>
          <a:ext cx="6096000" cy="42214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048000"/>
                <a:gridCol w="3048000"/>
              </a:tblGrid>
              <a:tr h="8182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POLYMERS</a:t>
                      </a:r>
                      <a:endParaRPr lang="en-US" dirty="0"/>
                    </a:p>
                  </a:txBody>
                  <a:tcPr/>
                </a:tc>
              </a:tr>
              <a:tr h="8296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/>
                </a:tc>
              </a:tr>
              <a:tr h="8296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MONOSACCHARIDES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POLYSACCHARIDES</a:t>
                      </a:r>
                      <a:endParaRPr lang="en-US" dirty="0"/>
                    </a:p>
                  </a:txBody>
                  <a:tcPr/>
                </a:tc>
              </a:tr>
              <a:tr h="8296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FATTY ACIDS &amp; GLYCEROL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LIPIDS</a:t>
                      </a:r>
                      <a:endParaRPr lang="en-US" dirty="0"/>
                    </a:p>
                  </a:txBody>
                  <a:tcPr/>
                </a:tc>
              </a:tr>
              <a:tr h="82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ORGANIC BASES, MONOSACCHARIDES</a:t>
                      </a:r>
                    </a:p>
                    <a:p>
                      <a:pPr algn="ctr"/>
                      <a:r>
                        <a:rPr lang="en-US" dirty="0" smtClean="0"/>
                        <a:t>NUCLEOTIDES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NUCLEIC ACIDS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57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pic>
        <p:nvPicPr>
          <p:cNvPr id="1026" name="Picture 2" descr="C:\Users\RUPALI\Desktop\amino_acid_struc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1981199"/>
            <a:ext cx="7315200" cy="40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7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UPALI\Desktop\20-types-of-amino-acid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721"/>
            <a:ext cx="8229600" cy="65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2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pic>
        <p:nvPicPr>
          <p:cNvPr id="3074" name="Picture 2" descr="C:\Users\RUPALI\Desktop\6916591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7495" y="1750678"/>
            <a:ext cx="5863905" cy="44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3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NITROGENOUS BASES</a:t>
            </a:r>
            <a:endParaRPr lang="en-US" dirty="0"/>
          </a:p>
        </p:txBody>
      </p:sp>
      <p:pic>
        <p:nvPicPr>
          <p:cNvPr id="4098" name="Picture 2" descr="C:\Users\RUPALI\Desktop\base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1676401"/>
            <a:ext cx="7620000" cy="44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83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27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D-GLUCOSE</a:t>
            </a:r>
            <a:endParaRPr lang="en-US" dirty="0"/>
          </a:p>
        </p:txBody>
      </p:sp>
      <p:pic>
        <p:nvPicPr>
          <p:cNvPr id="5122" name="Picture 2" descr="C:\Users\RUPALI\Desktop\Structural-formula-for-x3b1-D-gluco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08835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MONOMERS OF LIPIDS</a:t>
            </a:r>
            <a:endParaRPr lang="en-US" dirty="0"/>
          </a:p>
        </p:txBody>
      </p:sp>
      <p:pic>
        <p:nvPicPr>
          <p:cNvPr id="6146" name="Picture 2" descr="C:\Users\RUPALI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107" y="2057400"/>
            <a:ext cx="710109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8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MONOMERS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964284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949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MONOMERS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921759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454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MONOMER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078347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750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OF MONOMER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110592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094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/>
          <a:lstStyle/>
          <a:p>
            <a:r>
              <a:rPr lang="en-US" dirty="0" smtClean="0"/>
              <a:t>GIANT MOLECULES</a:t>
            </a:r>
          </a:p>
          <a:p>
            <a:r>
              <a:rPr lang="en-US" dirty="0" smtClean="0"/>
              <a:t>MACRO MOLECULES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68674338"/>
              </p:ext>
            </p:extLst>
          </p:nvPr>
        </p:nvGraphicFramePr>
        <p:xfrm>
          <a:off x="2514600" y="2590800"/>
          <a:ext cx="57150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21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DEHYDRATION SYNTHESIS/ CONDENSATION REACTION</a:t>
            </a:r>
            <a:endParaRPr lang="en-US" dirty="0"/>
          </a:p>
        </p:txBody>
      </p:sp>
      <p:pic>
        <p:nvPicPr>
          <p:cNvPr id="7170" name="Picture 2" descr="C:\Users\RUPALI\Desktop\Dehydration Synthe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8473" y="2119313"/>
            <a:ext cx="6343597" cy="40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 REACTION</a:t>
            </a:r>
            <a:endParaRPr lang="en-US" dirty="0"/>
          </a:p>
        </p:txBody>
      </p:sp>
      <p:pic>
        <p:nvPicPr>
          <p:cNvPr id="8194" name="Picture 2" descr="C:\Users\RUPALI\Desktop\05_02bPolymers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2733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0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CARBON IN LIVING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Compounds containing carbon are organic</a:t>
            </a:r>
          </a:p>
          <a:p>
            <a:endParaRPr lang="en-US" dirty="0" smtClean="0"/>
          </a:p>
          <a:p>
            <a:r>
              <a:rPr lang="en-US" dirty="0" smtClean="0"/>
              <a:t>Chemical behavior which makes it exceptionally versatile as a building block molecular architecture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Functional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8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291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 IN CARBON SKELETON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199" y="1981201"/>
            <a:ext cx="752994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7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UPALI\Desktop\functional-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9193"/>
            <a:ext cx="7010400" cy="57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3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Primary or Holding first place.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Macromolecules</a:t>
            </a:r>
            <a:endParaRPr lang="en-IN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C, H, O, N, S and P</a:t>
            </a:r>
          </a:p>
          <a:p>
            <a:endParaRPr lang="en-US" sz="3600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954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614153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754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RUPALI\Desktop\amino_aci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238" y="533400"/>
            <a:ext cx="905894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79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1748524"/>
              </p:ext>
            </p:extLst>
          </p:nvPr>
        </p:nvGraphicFramePr>
        <p:xfrm>
          <a:off x="762000" y="1935163"/>
          <a:ext cx="76200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57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466088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BASED OF STRUCTURE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524832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06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ALIPHATIC AMINO ACIDS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AMINO ACIDS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HYDROXY</a:t>
            </a:r>
            <a:r>
              <a:rPr lang="en-US" dirty="0" smtClean="0"/>
              <a:t> AMINO ACIDS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SULPHUR</a:t>
            </a:r>
            <a:r>
              <a:rPr lang="en-US" dirty="0" smtClean="0"/>
              <a:t> </a:t>
            </a:r>
            <a:r>
              <a:rPr lang="en-US" dirty="0" err="1" smtClean="0"/>
              <a:t>CONTAINIG</a:t>
            </a:r>
            <a:r>
              <a:rPr lang="en-US" dirty="0" smtClean="0"/>
              <a:t> AMINO ACIDS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DICARBOXYLIC</a:t>
            </a:r>
            <a:r>
              <a:rPr lang="en-US" dirty="0" smtClean="0"/>
              <a:t> AMINO ACID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BASIC AMINO ACID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091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AMINO ACIDS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AROMATIC AMINO ACIDS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HETEROCYCLIC AMINO ACIDS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462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SIMPLE AMINO ACIDS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990600" y="2057400"/>
            <a:ext cx="3276600" cy="423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r>
              <a:rPr lang="en-IN" dirty="0" smtClean="0"/>
              <a:t>Conditionally essential amino acid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11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61416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900" dirty="0"/>
              <a:t>1.1: </a:t>
            </a:r>
            <a:r>
              <a:rPr lang="en-IN" sz="2900" b="1" dirty="0"/>
              <a:t>Biological micro- and </a:t>
            </a:r>
            <a:r>
              <a:rPr lang="en-IN" sz="2900" b="1" dirty="0" smtClean="0"/>
              <a:t>macro-molecules</a:t>
            </a:r>
            <a:endParaRPr lang="en-US" sz="2900" b="1" dirty="0"/>
          </a:p>
          <a:p>
            <a:r>
              <a:rPr lang="en-IN" sz="2900" dirty="0"/>
              <a:t>Monomeric constituents, polymers and significance of </a:t>
            </a:r>
            <a:r>
              <a:rPr lang="en-IN" sz="2900" dirty="0" smtClean="0"/>
              <a:t>carbon</a:t>
            </a:r>
          </a:p>
          <a:p>
            <a:pPr marL="0" indent="0">
              <a:buNone/>
            </a:pPr>
            <a:endParaRPr lang="en-IN" sz="2900" dirty="0" smtClean="0"/>
          </a:p>
          <a:p>
            <a:pPr marL="0" indent="0">
              <a:buNone/>
            </a:pPr>
            <a:endParaRPr lang="en-IN" sz="2900" dirty="0"/>
          </a:p>
          <a:p>
            <a:pPr marL="0" indent="0">
              <a:buNone/>
            </a:pPr>
            <a:endParaRPr lang="en-IN" sz="2900" dirty="0" smtClean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0842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AMINO ACIDS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 Essential amino acid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77792" y="1752600"/>
            <a:ext cx="3946608" cy="44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945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AMINO ACIDS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562600" y="2209800"/>
            <a:ext cx="3172968" cy="822960"/>
          </a:xfrm>
        </p:spPr>
        <p:txBody>
          <a:bodyPr/>
          <a:lstStyle/>
          <a:p>
            <a:r>
              <a:rPr lang="en-US" dirty="0" smtClean="0"/>
              <a:t>Essential amino acid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5023" y="2187368"/>
            <a:ext cx="2819849" cy="383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210" y="2209800"/>
            <a:ext cx="31381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50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AMINO ACIDS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Essential amino acid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953000" y="2133600"/>
            <a:ext cx="3227832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99957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2175164" y="3283527"/>
            <a:ext cx="180109" cy="651164"/>
          </a:xfrm>
          <a:custGeom>
            <a:avLst/>
            <a:gdLst>
              <a:gd name="connsiteX0" fmla="*/ 27709 w 180109"/>
              <a:gd name="connsiteY0" fmla="*/ 304800 h 651164"/>
              <a:gd name="connsiteX1" fmla="*/ 69272 w 180109"/>
              <a:gd name="connsiteY1" fmla="*/ 152400 h 651164"/>
              <a:gd name="connsiteX2" fmla="*/ 152400 w 180109"/>
              <a:gd name="connsiteY2" fmla="*/ 41564 h 651164"/>
              <a:gd name="connsiteX3" fmla="*/ 180109 w 180109"/>
              <a:gd name="connsiteY3" fmla="*/ 0 h 651164"/>
              <a:gd name="connsiteX4" fmla="*/ 96981 w 180109"/>
              <a:gd name="connsiteY4" fmla="*/ 318655 h 651164"/>
              <a:gd name="connsiteX5" fmla="*/ 41563 w 180109"/>
              <a:gd name="connsiteY5" fmla="*/ 554182 h 651164"/>
              <a:gd name="connsiteX6" fmla="*/ 13854 w 180109"/>
              <a:gd name="connsiteY6" fmla="*/ 609600 h 651164"/>
              <a:gd name="connsiteX7" fmla="*/ 0 w 180109"/>
              <a:gd name="connsiteY7" fmla="*/ 651164 h 651164"/>
              <a:gd name="connsiteX8" fmla="*/ 27709 w 180109"/>
              <a:gd name="connsiteY8" fmla="*/ 443346 h 651164"/>
              <a:gd name="connsiteX9" fmla="*/ 55418 w 180109"/>
              <a:gd name="connsiteY9" fmla="*/ 387928 h 651164"/>
              <a:gd name="connsiteX10" fmla="*/ 96981 w 180109"/>
              <a:gd name="connsiteY10" fmla="*/ 249382 h 651164"/>
              <a:gd name="connsiteX11" fmla="*/ 124691 w 180109"/>
              <a:gd name="connsiteY11" fmla="*/ 235528 h 6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109" h="651164">
                <a:moveTo>
                  <a:pt x="27709" y="304800"/>
                </a:moveTo>
                <a:cubicBezTo>
                  <a:pt x="37035" y="248841"/>
                  <a:pt x="38758" y="201984"/>
                  <a:pt x="69272" y="152400"/>
                </a:cubicBezTo>
                <a:cubicBezTo>
                  <a:pt x="93476" y="113069"/>
                  <a:pt x="126783" y="79990"/>
                  <a:pt x="152400" y="41564"/>
                </a:cubicBezTo>
                <a:lnTo>
                  <a:pt x="180109" y="0"/>
                </a:lnTo>
                <a:lnTo>
                  <a:pt x="96981" y="318655"/>
                </a:lnTo>
                <a:cubicBezTo>
                  <a:pt x="65156" y="440650"/>
                  <a:pt x="80442" y="447265"/>
                  <a:pt x="41563" y="554182"/>
                </a:cubicBezTo>
                <a:cubicBezTo>
                  <a:pt x="34505" y="573592"/>
                  <a:pt x="21990" y="590617"/>
                  <a:pt x="13854" y="609600"/>
                </a:cubicBezTo>
                <a:cubicBezTo>
                  <a:pt x="8101" y="623023"/>
                  <a:pt x="4618" y="637309"/>
                  <a:pt x="0" y="651164"/>
                </a:cubicBezTo>
                <a:cubicBezTo>
                  <a:pt x="6811" y="569423"/>
                  <a:pt x="-1564" y="511649"/>
                  <a:pt x="27709" y="443346"/>
                </a:cubicBezTo>
                <a:cubicBezTo>
                  <a:pt x="35845" y="424363"/>
                  <a:pt x="46182" y="406401"/>
                  <a:pt x="55418" y="387928"/>
                </a:cubicBezTo>
                <a:cubicBezTo>
                  <a:pt x="76355" y="304175"/>
                  <a:pt x="63251" y="350570"/>
                  <a:pt x="96981" y="249382"/>
                </a:cubicBezTo>
                <a:cubicBezTo>
                  <a:pt x="114102" y="198021"/>
                  <a:pt x="104305" y="194756"/>
                  <a:pt x="124691" y="2355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1828800"/>
            <a:ext cx="914400" cy="914400"/>
          </a:xfrm>
          <a:prstGeom prst="straightConnector1">
            <a:avLst/>
          </a:prstGeom>
          <a:ln w="3810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80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HYDROXY</a:t>
            </a:r>
            <a:r>
              <a:rPr lang="en-US" dirty="0" smtClean="0"/>
              <a:t> AMINO ACID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Serine is a conditional amino acid</a:t>
            </a:r>
          </a:p>
          <a:p>
            <a:r>
              <a:rPr lang="en-US" dirty="0" smtClean="0"/>
              <a:t>Threonine is an essential amino acid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58757"/>
            <a:ext cx="3200400" cy="252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2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SULPHUR</a:t>
            </a:r>
            <a:r>
              <a:rPr lang="en-US" dirty="0" smtClean="0"/>
              <a:t> CONTAINING AMINO ACIDS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 amino acid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Condtitonal</a:t>
            </a:r>
            <a:r>
              <a:rPr lang="en-US" dirty="0" smtClean="0"/>
              <a:t> amino acid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619" y="2944813"/>
            <a:ext cx="1545300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9494" y="3010694"/>
            <a:ext cx="28384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8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DICARBOXYLIC</a:t>
            </a:r>
            <a:r>
              <a:rPr lang="en-US" dirty="0" smtClean="0"/>
              <a:t> AMINO ACIDS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1" y="2209800"/>
            <a:ext cx="3227832" cy="351478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Glutamate is conditional amino acid</a:t>
            </a:r>
          </a:p>
          <a:p>
            <a:r>
              <a:rPr lang="en-US" dirty="0" smtClean="0"/>
              <a:t>Aspartate is non essential amino acid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530" y="2286000"/>
            <a:ext cx="2955478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90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DICARBOXYLIC</a:t>
            </a:r>
            <a:r>
              <a:rPr lang="en-US" dirty="0" smtClean="0"/>
              <a:t> AMINO ACIDS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Non essential amino acids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190750"/>
            <a:ext cx="35337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7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AMINO ACID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Lysine and </a:t>
            </a:r>
            <a:r>
              <a:rPr lang="en-US" dirty="0" err="1" smtClean="0"/>
              <a:t>Histidine</a:t>
            </a:r>
            <a:r>
              <a:rPr lang="en-US" dirty="0" smtClean="0"/>
              <a:t> are essential amino acids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Arginine is non essential amino acid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81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5181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Guanidinium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19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Imidazole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8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AROMATIC AMINO ACID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0" y="2944813"/>
            <a:ext cx="3736849" cy="2779776"/>
          </a:xfrm>
        </p:spPr>
        <p:txBody>
          <a:bodyPr/>
          <a:lstStyle/>
          <a:p>
            <a:r>
              <a:rPr lang="en-US" dirty="0" smtClean="0"/>
              <a:t>Tyrosine is conditional amino acid</a:t>
            </a:r>
          </a:p>
          <a:p>
            <a:r>
              <a:rPr lang="en-US" dirty="0" err="1" smtClean="0"/>
              <a:t>Phenylalanie</a:t>
            </a:r>
            <a:r>
              <a:rPr lang="en-US" dirty="0" smtClean="0"/>
              <a:t> is essential amino acid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11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77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HETEROCYCLIC AMINO ACIDS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 amino acid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Conditional amino acid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44813"/>
            <a:ext cx="2971800" cy="313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679" y="2944812"/>
            <a:ext cx="2912079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5029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Indole</a:t>
            </a:r>
            <a:r>
              <a:rPr lang="en-US" dirty="0" smtClean="0"/>
              <a:t>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69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1.2: Proteins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1.2.1: Amino acids: Types based on carboxylic, amino and aromatic group.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1.2.2: Peptide bond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1.2.3: Structure of proteins: Primary, secondary, tertiary, and quaternary structure.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1.2.4: Biological role of proteins.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632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45018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02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 is a simple amino acid</a:t>
            </a:r>
          </a:p>
          <a:p>
            <a:pPr marL="457200" indent="-457200">
              <a:buAutoNum type="alphaLcPeriod"/>
            </a:pPr>
            <a:r>
              <a:rPr lang="en-US" dirty="0" smtClean="0"/>
              <a:t>Glycine</a:t>
            </a:r>
          </a:p>
          <a:p>
            <a:pPr marL="457200" indent="-457200">
              <a:buAutoNum type="alphaLcPeriod"/>
            </a:pPr>
            <a:r>
              <a:rPr lang="en-US" dirty="0" smtClean="0"/>
              <a:t>Tryptophan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Proline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3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 is acidic amino acid</a:t>
            </a:r>
          </a:p>
          <a:p>
            <a:endParaRPr lang="en-US" dirty="0"/>
          </a:p>
          <a:p>
            <a:pPr marL="457200" indent="-457200">
              <a:buAutoNum type="alphaLcPeriod"/>
            </a:pPr>
            <a:r>
              <a:rPr lang="en-US" dirty="0" err="1" smtClean="0"/>
              <a:t>Histidine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Arginine</a:t>
            </a:r>
          </a:p>
          <a:p>
            <a:pPr marL="457200" indent="-457200">
              <a:buAutoNum type="alphaLcPeriod"/>
            </a:pPr>
            <a:r>
              <a:rPr lang="en-US" dirty="0" smtClean="0"/>
              <a:t>Lysine</a:t>
            </a:r>
          </a:p>
          <a:p>
            <a:pPr marL="457200" indent="-457200">
              <a:buAutoNum type="alphaLcPeriod"/>
            </a:pPr>
            <a:r>
              <a:rPr lang="en-US" dirty="0" smtClean="0"/>
              <a:t>Aspartate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343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61% of skeletal muscles consists of _____</a:t>
            </a:r>
          </a:p>
          <a:p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Glutamine</a:t>
            </a:r>
          </a:p>
          <a:p>
            <a:pPr marL="457200" indent="-457200">
              <a:buAutoNum type="alphaLcPeriod"/>
            </a:pPr>
            <a:r>
              <a:rPr lang="en-US" dirty="0" smtClean="0"/>
              <a:t>Glutamic acid</a:t>
            </a:r>
          </a:p>
          <a:p>
            <a:pPr marL="457200" indent="-457200">
              <a:buAutoNum type="alphaLcPeriod"/>
            </a:pPr>
            <a:r>
              <a:rPr lang="en-US" dirty="0" smtClean="0"/>
              <a:t>Glycine</a:t>
            </a:r>
          </a:p>
          <a:p>
            <a:pPr marL="457200" indent="-457200">
              <a:buAutoNum type="alphaLcPeriod"/>
            </a:pPr>
            <a:r>
              <a:rPr lang="en-US" dirty="0" smtClean="0"/>
              <a:t>Glutathione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2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Amino acid possessing </a:t>
            </a:r>
            <a:r>
              <a:rPr lang="en-US" dirty="0" err="1" smtClean="0"/>
              <a:t>guanidinium</a:t>
            </a:r>
            <a:r>
              <a:rPr lang="en-US" dirty="0" smtClean="0"/>
              <a:t> group is_________</a:t>
            </a:r>
          </a:p>
          <a:p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Arginine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Histidine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Lysine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Proline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585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Amino acid possessing </a:t>
            </a:r>
            <a:r>
              <a:rPr lang="en-US" dirty="0" err="1" smtClean="0"/>
              <a:t>indole</a:t>
            </a:r>
            <a:r>
              <a:rPr lang="en-US" dirty="0" smtClean="0"/>
              <a:t> group is____</a:t>
            </a:r>
          </a:p>
          <a:p>
            <a:pPr marL="457200" indent="-457200">
              <a:buAutoNum type="alphaLcPeriod"/>
            </a:pPr>
            <a:r>
              <a:rPr lang="en-US" dirty="0" smtClean="0"/>
              <a:t>Phenylalanine</a:t>
            </a:r>
          </a:p>
          <a:p>
            <a:pPr marL="457200" indent="-457200">
              <a:buAutoNum type="alphaLcPeriod"/>
            </a:pPr>
            <a:r>
              <a:rPr lang="en-US" dirty="0" smtClean="0"/>
              <a:t>Tyrosine</a:t>
            </a:r>
          </a:p>
          <a:p>
            <a:pPr marL="457200" indent="-457200">
              <a:buAutoNum type="alphaLcPeriod"/>
            </a:pPr>
            <a:r>
              <a:rPr lang="en-US" dirty="0" smtClean="0"/>
              <a:t>Tryptophan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Proline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504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BASED ON POLARITY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1026044"/>
              </p:ext>
            </p:extLst>
          </p:nvPr>
        </p:nvGraphicFramePr>
        <p:xfrm>
          <a:off x="990600" y="2125661"/>
          <a:ext cx="7315200" cy="397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0065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AMINO ACIDS WITH NON POLAR R GROUPS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2489" y="2406785"/>
            <a:ext cx="2239711" cy="254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020" y="2743200"/>
            <a:ext cx="2320249" cy="23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06237"/>
            <a:ext cx="2286000" cy="31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605" y="2438400"/>
            <a:ext cx="22932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4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AMINO ACIDS WITH NON POLAR </a:t>
            </a:r>
            <a:br>
              <a:rPr lang="en-US" dirty="0" smtClean="0"/>
            </a:br>
            <a:r>
              <a:rPr lang="en-US" dirty="0" smtClean="0"/>
              <a:t>R GROUPS</a:t>
            </a:r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75262"/>
            <a:ext cx="2590801" cy="42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981200" cy="314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1981200" cy="364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0570" y="2286000"/>
            <a:ext cx="1860030" cy="366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14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AMINO ACIDS WITH POLAR BUT UNCHARGED R GROUPS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0845" y="3048000"/>
            <a:ext cx="6563155" cy="299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200400"/>
            <a:ext cx="23007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879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239000" cy="4191000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1.3: Carbohydrates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1.3.1: Nomenclature, isomerism and classification.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1.3.2: </a:t>
            </a:r>
            <a:r>
              <a:rPr lang="en-IN" dirty="0" err="1"/>
              <a:t>Glycosidic</a:t>
            </a:r>
            <a:r>
              <a:rPr lang="en-IN" dirty="0"/>
              <a:t> </a:t>
            </a:r>
            <a:r>
              <a:rPr lang="en-IN" dirty="0" smtClean="0"/>
              <a:t>bond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1.3.3: Types of carbohydrates: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 err="1"/>
              <a:t>Monosaccharides</a:t>
            </a:r>
            <a:r>
              <a:rPr lang="en-IN" dirty="0"/>
              <a:t>: Glucose, fructose, </a:t>
            </a:r>
            <a:r>
              <a:rPr lang="en-IN" dirty="0" err="1"/>
              <a:t>galactose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Disaccharides: Maltose, sucrose, lactose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Polysaccharides: Starch, glycogen, cellulose, chitin, heparin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r>
              <a:rPr lang="en-IN" dirty="0"/>
              <a:t>1.3.4: Biological role of carbohydrates</a:t>
            </a:r>
            <a:endParaRPr lang="en-US" dirty="0"/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719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AMINO ACIDS WITH POLAR BUT UNCHARGED R GROUPS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6999"/>
            <a:ext cx="1981200" cy="393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514600"/>
            <a:ext cx="3987631" cy="36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43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546" y="0"/>
            <a:ext cx="88354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23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7267" y="0"/>
            <a:ext cx="838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52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4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ON NUTRITIONAL REQUIREMENTS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6305673"/>
              </p:ext>
            </p:extLst>
          </p:nvPr>
        </p:nvGraphicFramePr>
        <p:xfrm>
          <a:off x="838200" y="17526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548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Amino acids that cannot be synthesized by the body and hence needs to be included in diet.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177887"/>
              </p:ext>
            </p:extLst>
          </p:nvPr>
        </p:nvGraphicFramePr>
        <p:xfrm>
          <a:off x="1066800" y="3657600"/>
          <a:ext cx="7239000" cy="144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52600"/>
                <a:gridCol w="1323975"/>
                <a:gridCol w="1495425"/>
                <a:gridCol w="1219200"/>
                <a:gridCol w="1447800"/>
              </a:tblGrid>
              <a:tr h="916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Histidine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Isoleucine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Lysine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Methionine</a:t>
                      </a:r>
                      <a:endParaRPr lang="en-US" dirty="0"/>
                    </a:p>
                  </a:txBody>
                  <a:tcPr/>
                </a:tc>
              </a:tr>
              <a:tr h="531103">
                <a:tc>
                  <a:txBody>
                    <a:bodyPr/>
                    <a:lstStyle/>
                    <a:p>
                      <a:r>
                        <a:rPr lang="en-US" dirty="0" smtClean="0"/>
                        <a:t>Phenylalanine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Threonine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Tryptophan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83206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ESSENTIAL AMINO ACIDS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467600" cy="4267199"/>
          </a:xfrm>
        </p:spPr>
        <p:txBody>
          <a:bodyPr>
            <a:normAutofit fontScale="85000" lnSpcReduction="20000"/>
          </a:bodyPr>
          <a:lstStyle/>
          <a:p>
            <a:r>
              <a:rPr lang="en-IN" sz="3000" dirty="0" smtClean="0"/>
              <a:t>Generally, these amino acids are considered non-essential because they can be synthesized from other amino acids.</a:t>
            </a:r>
            <a:r>
              <a:rPr lang="en-IN" dirty="0"/>
              <a:t> </a:t>
            </a:r>
          </a:p>
          <a:p>
            <a:pPr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	</a:t>
            </a:r>
          </a:p>
          <a:p>
            <a:pPr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  <a:p>
            <a:pPr marL="0" indent="0">
              <a:buNone/>
            </a:pP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 </a:t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7823309"/>
              </p:ext>
            </p:extLst>
          </p:nvPr>
        </p:nvGraphicFramePr>
        <p:xfrm>
          <a:off x="914400" y="3429000"/>
          <a:ext cx="7391400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3800"/>
                <a:gridCol w="2463800"/>
                <a:gridCol w="2463800"/>
              </a:tblGrid>
              <a:tr h="1066800">
                <a:tc>
                  <a:txBody>
                    <a:bodyPr/>
                    <a:lstStyle/>
                    <a:p>
                      <a:r>
                        <a:rPr lang="en-IN" dirty="0" smtClean="0"/>
                        <a:t>Alanine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Asparagine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Aspartic acid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IN" dirty="0" smtClean="0"/>
                        <a:t>Cysteine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Glutamic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6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CONDITIONALLY ESSENTIAL AMINO ACIDS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7162800" cy="360381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Usually not required in the diet </a:t>
            </a:r>
            <a:endParaRPr lang="en-US" sz="3800" dirty="0"/>
          </a:p>
          <a:p>
            <a:r>
              <a:rPr lang="en-US" sz="3800" dirty="0"/>
              <a:t>S</a:t>
            </a:r>
            <a:r>
              <a:rPr lang="en-US" sz="3800" dirty="0" smtClean="0"/>
              <a:t>ome individuals do not synthesize some of these amino acids in sufficient amounts </a:t>
            </a:r>
            <a:endParaRPr lang="en-US" sz="3800" dirty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335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CONDITIONALLY ESSENTIAL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7239000" cy="36038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IN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340896"/>
              </p:ext>
            </p:extLst>
          </p:nvPr>
        </p:nvGraphicFramePr>
        <p:xfrm>
          <a:off x="762000" y="3429000"/>
          <a:ext cx="7620000" cy="2209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1104900">
                <a:tc>
                  <a:txBody>
                    <a:bodyPr/>
                    <a:lstStyle/>
                    <a:p>
                      <a:r>
                        <a:rPr lang="en-US" dirty="0" smtClean="0"/>
                        <a:t>Arginine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Cysteine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Glutamine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Glycine</a:t>
                      </a:r>
                      <a:endParaRPr lang="en-US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Tyrosine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46902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STANDARD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naturally in cells</a:t>
            </a:r>
          </a:p>
          <a:p>
            <a:r>
              <a:rPr lang="en-US" dirty="0" smtClean="0"/>
              <a:t>Do not participate in peptide synthesis</a:t>
            </a:r>
          </a:p>
          <a:p>
            <a:r>
              <a:rPr lang="en-US" dirty="0" smtClean="0"/>
              <a:t>Generated by modification of standard amino acids in peptide molecule</a:t>
            </a:r>
          </a:p>
          <a:p>
            <a:r>
              <a:rPr lang="en-US" dirty="0" smtClean="0"/>
              <a:t>Examples: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Hydroxy</a:t>
            </a:r>
            <a:r>
              <a:rPr lang="en-US" dirty="0" smtClean="0"/>
              <a:t> lysine</a:t>
            </a:r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dirty="0" err="1" smtClean="0"/>
              <a:t>Hydroxy</a:t>
            </a:r>
            <a:r>
              <a:rPr lang="en-US" dirty="0" smtClean="0"/>
              <a:t> </a:t>
            </a:r>
            <a:r>
              <a:rPr lang="en-US" dirty="0" err="1" smtClean="0"/>
              <a:t>proline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	Gama </a:t>
            </a:r>
            <a:r>
              <a:rPr lang="en-US" dirty="0" err="1" smtClean="0"/>
              <a:t>carboxy</a:t>
            </a:r>
            <a:r>
              <a:rPr lang="en-US" dirty="0" smtClean="0"/>
              <a:t> glutamate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7059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PROTEINOGENIC AMINO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Amino acids that are not coded by DNA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involved in protein formation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Take part as intermediates in various metabolic cycles</a:t>
            </a:r>
          </a:p>
          <a:p>
            <a:endParaRPr lang="en-US" dirty="0"/>
          </a:p>
          <a:p>
            <a:r>
              <a:rPr lang="en-US" dirty="0" smtClean="0"/>
              <a:t>Ornithine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Citrulline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31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048000"/>
            <a:ext cx="6965245" cy="1202485"/>
          </a:xfrm>
        </p:spPr>
        <p:txBody>
          <a:bodyPr/>
          <a:lstStyle/>
          <a:p>
            <a:r>
              <a:rPr lang="en-US" dirty="0" smtClean="0"/>
              <a:t>BIOMOLECULES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894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BONDS IN PROTEIN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756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BONDS IN PROTEIN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00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BOND</a:t>
            </a:r>
            <a:endParaRPr lang="en-IN" dirty="0"/>
          </a:p>
        </p:txBody>
      </p:sp>
      <p:pic>
        <p:nvPicPr>
          <p:cNvPr id="13314" name="Picture 2" descr="C:\Users\RUPALI\Desktop\Ch2B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64267"/>
            <a:ext cx="9144000" cy="5193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72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 descr="C:\Users\RUPALI\Desktop\protein-peptidebond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7542"/>
            <a:ext cx="8382000" cy="6800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35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</a:t>
            </a:r>
            <a:endParaRPr lang="en-IN" dirty="0"/>
          </a:p>
        </p:txBody>
      </p:sp>
      <p:pic>
        <p:nvPicPr>
          <p:cNvPr id="15362" name="Picture 2" descr="C:\Users\RUPALI\Desktop\serinehbond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05453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68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RUPALI\Desktop\Next_Revisit_Glutamic_Acid_Lysine_salt_brid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054863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RUPALI\Desktop\ch2a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5798"/>
            <a:ext cx="7686640" cy="3960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17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RUPALI\Desktop\13001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1"/>
            <a:ext cx="7620000" cy="5110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37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PROTEIN STRUCTURE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4444847"/>
              </p:ext>
            </p:extLst>
          </p:nvPr>
        </p:nvGraphicFramePr>
        <p:xfrm>
          <a:off x="609600" y="19812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091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 HELIX STRUCTURE</a:t>
            </a:r>
            <a:endParaRPr lang="en-IN" dirty="0"/>
          </a:p>
        </p:txBody>
      </p:sp>
      <p:pic>
        <p:nvPicPr>
          <p:cNvPr id="12290" name="Picture 2" descr="C:\Users\RUPALI\Desktop\alpha-heli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80317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83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What is Life?????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4321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  PLEATED STRUCTURE</a:t>
            </a:r>
            <a:endParaRPr lang="en-IN" dirty="0"/>
          </a:p>
        </p:txBody>
      </p:sp>
      <p:pic>
        <p:nvPicPr>
          <p:cNvPr id="2050" name="Picture 2" descr="C:\Users\RUPALI\Desktop\B-Pleated_Sheet_Parallel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22463"/>
            <a:ext cx="6934200" cy="4478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3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  PLEATED STRUCTURE</a:t>
            </a:r>
            <a:endParaRPr lang="en-IN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845094" cy="37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05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HELIX</a:t>
            </a:r>
            <a:endParaRPr lang="en-IN" dirty="0"/>
          </a:p>
        </p:txBody>
      </p:sp>
      <p:pic>
        <p:nvPicPr>
          <p:cNvPr id="5122" name="Picture 2" descr="C:\Users\RUPALI\Desktop\col-collagen-helix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229600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97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HELIX</a:t>
            </a:r>
            <a:endParaRPr lang="en-IN" dirty="0"/>
          </a:p>
        </p:txBody>
      </p:sp>
      <p:pic>
        <p:nvPicPr>
          <p:cNvPr id="6146" name="Picture 2" descr="C:\Users\RUPALI\Desktop\17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629400" cy="3882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37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C:\Users\RUPALI\Desktop\tertiary_stru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5448192" cy="5767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72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36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QUATERNARY STRUCTURE</a:t>
            </a:r>
            <a:endParaRPr lang="en-IN" dirty="0"/>
          </a:p>
        </p:txBody>
      </p:sp>
      <p:pic>
        <p:nvPicPr>
          <p:cNvPr id="9218" name="Picture 2" descr="C:\Users\RUPALI\Desktop\q86836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4663327" cy="4283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82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7" name="Picture 3" descr="C:\Users\RUPALI\Desktop\levels_of_protein_s_c_la_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36" y="428383"/>
            <a:ext cx="8763000" cy="602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75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RUPALI\Desktop\hemoglobin-stru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45012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4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PROTEINS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7742451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3846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17418"/>
            <a:ext cx="8229600" cy="53087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Life is a cumulative product of interactions among many types of </a:t>
            </a:r>
            <a:r>
              <a:rPr lang="en-US" sz="4000" b="1" dirty="0" smtClean="0"/>
              <a:t>chemical substances</a:t>
            </a:r>
            <a:r>
              <a:rPr lang="en-US" sz="4000" dirty="0" smtClean="0"/>
              <a:t> that make up 	the 	cells living organism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802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936673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65678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52400"/>
            <a:ext cx="6965245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PROTEIN CLASSIFICATIONBASED 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557229"/>
              </p:ext>
            </p:extLst>
          </p:nvPr>
        </p:nvGraphicFramePr>
        <p:xfrm>
          <a:off x="533400" y="2286000"/>
          <a:ext cx="8153400" cy="408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1867"/>
                <a:gridCol w="1811867"/>
                <a:gridCol w="2604558"/>
                <a:gridCol w="1925108"/>
              </a:tblGrid>
              <a:tr h="792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FIBROUS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Spherical</a:t>
                      </a:r>
                      <a:r>
                        <a:rPr lang="en-US" baseline="0" dirty="0" smtClean="0"/>
                        <a:t> or globular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</a:t>
                      </a:r>
                      <a:r>
                        <a:rPr lang="en-US" baseline="0" dirty="0" smtClean="0"/>
                        <a:t> fibrous&amp; globular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SOLUBILITY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Insoluble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Soluble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Enzymes,</a:t>
                      </a:r>
                      <a:r>
                        <a:rPr lang="en-US" baseline="0" dirty="0" smtClean="0"/>
                        <a:t> Antibodies, Hormones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clotting proteins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Keratin, Silk, Collagen, Myosin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Insulin, </a:t>
                      </a:r>
                      <a:r>
                        <a:rPr lang="en-US" dirty="0" err="1" smtClean="0"/>
                        <a:t>Haemoglobin</a:t>
                      </a:r>
                      <a:r>
                        <a:rPr lang="en-US" dirty="0" smtClean="0"/>
                        <a:t>, Polymerase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Fibrinogen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11937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965245" cy="1202485"/>
          </a:xfrm>
        </p:spPr>
        <p:txBody>
          <a:bodyPr/>
          <a:lstStyle/>
          <a:p>
            <a:r>
              <a:rPr lang="en-US" dirty="0" smtClean="0"/>
              <a:t>BASED ON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3997816"/>
              </p:ext>
            </p:extLst>
          </p:nvPr>
        </p:nvGraphicFramePr>
        <p:xfrm>
          <a:off x="152400" y="1143000"/>
          <a:ext cx="8991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70398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41653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0875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ROLE OF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ENZYMES</a:t>
            </a:r>
          </a:p>
          <a:p>
            <a:r>
              <a:rPr lang="en-US" dirty="0" smtClean="0"/>
              <a:t>FIBROUS PROTEINS</a:t>
            </a:r>
          </a:p>
          <a:p>
            <a:r>
              <a:rPr lang="en-US" dirty="0" smtClean="0"/>
              <a:t>NUCLEOPROTEINS</a:t>
            </a:r>
          </a:p>
          <a:p>
            <a:r>
              <a:rPr lang="en-US" dirty="0" smtClean="0"/>
              <a:t>TRANSPORT PROTEINS</a:t>
            </a:r>
          </a:p>
          <a:p>
            <a:r>
              <a:rPr lang="en-US" dirty="0" smtClean="0"/>
              <a:t>VENOMS</a:t>
            </a:r>
          </a:p>
          <a:p>
            <a:r>
              <a:rPr lang="en-US" dirty="0" smtClean="0"/>
              <a:t>PLASMA PROTEINS</a:t>
            </a:r>
          </a:p>
          <a:p>
            <a:r>
              <a:rPr lang="en-US" dirty="0" err="1" smtClean="0"/>
              <a:t>INTERFERONS</a:t>
            </a:r>
            <a:endParaRPr lang="en-US" dirty="0" smtClean="0"/>
          </a:p>
          <a:p>
            <a:r>
              <a:rPr lang="en-US" dirty="0" err="1" smtClean="0"/>
              <a:t>DEFENSINS</a:t>
            </a:r>
            <a:endParaRPr lang="en-US" dirty="0" smtClean="0"/>
          </a:p>
          <a:p>
            <a:r>
              <a:rPr lang="en-US" dirty="0" smtClean="0"/>
              <a:t>ENDORPHINS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356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618</TotalTime>
  <Words>957</Words>
  <Application>Microsoft Office PowerPoint</Application>
  <PresentationFormat>On-screen Show (4:3)</PresentationFormat>
  <Paragraphs>450</Paragraphs>
  <Slides>94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Pushpin</vt:lpstr>
      <vt:lpstr>MOLECULAR BASIS OF LIFE</vt:lpstr>
      <vt:lpstr>Slide 2</vt:lpstr>
      <vt:lpstr>Slide 3</vt:lpstr>
      <vt:lpstr>SYLLABUS</vt:lpstr>
      <vt:lpstr>SYLLABUS</vt:lpstr>
      <vt:lpstr>SYLLABUS</vt:lpstr>
      <vt:lpstr>BIOMOLECULES</vt:lpstr>
      <vt:lpstr>Slide 8</vt:lpstr>
      <vt:lpstr>Slide 9</vt:lpstr>
      <vt:lpstr>Slide 10</vt:lpstr>
      <vt:lpstr>COMMONLY OCCURING NATURAL ELEMENTS ESSENTIAL FOR LIFE</vt:lpstr>
      <vt:lpstr>Slide 12</vt:lpstr>
      <vt:lpstr>BIOLOGICAL MOLECULES</vt:lpstr>
      <vt:lpstr>COMPOSITION OF CELL</vt:lpstr>
      <vt:lpstr>MONOMERS</vt:lpstr>
      <vt:lpstr>AMINO ACID</vt:lpstr>
      <vt:lpstr>Slide 17</vt:lpstr>
      <vt:lpstr>NUCLEOTIDE</vt:lpstr>
      <vt:lpstr>NITROGENOUS BASES</vt:lpstr>
      <vt:lpstr>STRUCTURE OF D-GLUCOSE</vt:lpstr>
      <vt:lpstr>MONOMERS OF LIPIDS</vt:lpstr>
      <vt:lpstr>FUNCTIONS OF MONOMERS</vt:lpstr>
      <vt:lpstr>FUNCTIONS OF MONOMERS</vt:lpstr>
      <vt:lpstr>FUNCTIONS OF MONOMER</vt:lpstr>
      <vt:lpstr>FUNCTION OF MONOMER</vt:lpstr>
      <vt:lpstr>POLYMERS</vt:lpstr>
      <vt:lpstr>DEHYDRATION SYNTHESIS/ CONDENSATION REACTION</vt:lpstr>
      <vt:lpstr>HYDROLYSIS REACTION</vt:lpstr>
      <vt:lpstr>SIGNIFICANCE OF CARBON IN LIVING ORGANISM</vt:lpstr>
      <vt:lpstr>VARIATION IN CARBON SKELETON</vt:lpstr>
      <vt:lpstr>Slide 31</vt:lpstr>
      <vt:lpstr>PROTEINS</vt:lpstr>
      <vt:lpstr>PROTEINS</vt:lpstr>
      <vt:lpstr>Slide 34</vt:lpstr>
      <vt:lpstr>AMINO ACIDS</vt:lpstr>
      <vt:lpstr>CLASSIFICATION BASED OF STRUCTURE</vt:lpstr>
      <vt:lpstr>ALIPHATIC AMINO ACIDS</vt:lpstr>
      <vt:lpstr>CYCLIC AMINO ACIDS</vt:lpstr>
      <vt:lpstr> SIMPLE AMINO ACIDS</vt:lpstr>
      <vt:lpstr>SIMPLE AMINO ACIDS</vt:lpstr>
      <vt:lpstr>SIMPLE AMINO ACIDS </vt:lpstr>
      <vt:lpstr>SIMPLE AMINO ACIDS</vt:lpstr>
      <vt:lpstr>HYDROXY AMINO ACID</vt:lpstr>
      <vt:lpstr>SULPHUR CONTAINING AMINO ACIDS</vt:lpstr>
      <vt:lpstr>DICARBOXYLIC AMINO ACIDS</vt:lpstr>
      <vt:lpstr>DICARBOXYLIC AMINO ACIDS</vt:lpstr>
      <vt:lpstr>BASIC AMINO ACID</vt:lpstr>
      <vt:lpstr>AROMATIC AMINO ACID</vt:lpstr>
      <vt:lpstr>HETEROCYCLIC AMINO ACIDS</vt:lpstr>
      <vt:lpstr>QUIZ</vt:lpstr>
      <vt:lpstr>Q. 1</vt:lpstr>
      <vt:lpstr>Q.2</vt:lpstr>
      <vt:lpstr>Q.3</vt:lpstr>
      <vt:lpstr>Q.4</vt:lpstr>
      <vt:lpstr>Q.5</vt:lpstr>
      <vt:lpstr>CLASSIFICATION BASED ON POLARITY</vt:lpstr>
      <vt:lpstr>AMINO ACIDS WITH NON POLAR R GROUPS</vt:lpstr>
      <vt:lpstr>AMINO ACIDS WITH NON POLAR  R GROUPS</vt:lpstr>
      <vt:lpstr>AMINO ACIDS WITH POLAR BUT UNCHARGED R GROUPS</vt:lpstr>
      <vt:lpstr>AMINO ACIDS WITH POLAR BUT UNCHARGED R GROUPS</vt:lpstr>
      <vt:lpstr>Slide 61</vt:lpstr>
      <vt:lpstr>Slide 62</vt:lpstr>
      <vt:lpstr> BASED ON NUTRITIONAL REQUIREMENTS</vt:lpstr>
      <vt:lpstr>ESSENTIAL AMINO ACIDS</vt:lpstr>
      <vt:lpstr>NON ESSENTIAL AMINO ACIDS</vt:lpstr>
      <vt:lpstr> CONDITIONALLY ESSENTIAL AMINO ACIDS</vt:lpstr>
      <vt:lpstr>CONDITIONALLY ESSENTIAL AMINO ACIDS</vt:lpstr>
      <vt:lpstr>NON STANDARD AMINO ACIDS</vt:lpstr>
      <vt:lpstr>NON PROTEINOGENIC AMINO ACID</vt:lpstr>
      <vt:lpstr>CHEMICAL BONDS IN PROTEIN</vt:lpstr>
      <vt:lpstr>CHEMICAL BONDS IN PROTEIN</vt:lpstr>
      <vt:lpstr>PEPTIDE BOND</vt:lpstr>
      <vt:lpstr>Slide 73</vt:lpstr>
      <vt:lpstr>HYDROGEN BOND</vt:lpstr>
      <vt:lpstr>Slide 75</vt:lpstr>
      <vt:lpstr>Slide 76</vt:lpstr>
      <vt:lpstr>Slide 77</vt:lpstr>
      <vt:lpstr>LEVELS OF PROTEIN STRUCTURE</vt:lpstr>
      <vt:lpstr>α HELIX STRUCTURE</vt:lpstr>
      <vt:lpstr>β  PLEATED STRUCTURE</vt:lpstr>
      <vt:lpstr>β  PLEATED STRUCTURE</vt:lpstr>
      <vt:lpstr>TRIPLE HELIX</vt:lpstr>
      <vt:lpstr>TRIPLE HELIX</vt:lpstr>
      <vt:lpstr>Slide 84</vt:lpstr>
      <vt:lpstr>Slide 85</vt:lpstr>
      <vt:lpstr>QUATERNARY STRUCTURE</vt:lpstr>
      <vt:lpstr>Slide 87</vt:lpstr>
      <vt:lpstr>Slide 88</vt:lpstr>
      <vt:lpstr>CLASSIFICATION OF PROTEINS</vt:lpstr>
      <vt:lpstr>BASED ON STRUCTURE</vt:lpstr>
      <vt:lpstr>PROTEIN CLASSIFICATIONBASED ON STRUCTURE</vt:lpstr>
      <vt:lpstr>BASED ON FUNCTION</vt:lpstr>
      <vt:lpstr>Slide 93</vt:lpstr>
      <vt:lpstr>BIOLOGICAL ROLE OF PROTEINS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BIOMOLECULES</dc:title>
  <dc:creator>RUPALI</dc:creator>
  <cp:lastModifiedBy>user</cp:lastModifiedBy>
  <cp:revision>51</cp:revision>
  <dcterms:created xsi:type="dcterms:W3CDTF">2006-08-16T00:00:00Z</dcterms:created>
  <dcterms:modified xsi:type="dcterms:W3CDTF">2018-09-11T06:25:03Z</dcterms:modified>
</cp:coreProperties>
</file>