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6" r:id="rId4"/>
    <p:sldId id="287" r:id="rId5"/>
    <p:sldId id="288" r:id="rId6"/>
    <p:sldId id="289" r:id="rId7"/>
    <p:sldId id="290" r:id="rId8"/>
    <p:sldId id="281" r:id="rId9"/>
    <p:sldId id="282" r:id="rId10"/>
    <p:sldId id="283" r:id="rId11"/>
    <p:sldId id="284" r:id="rId12"/>
    <p:sldId id="285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300" r:id="rId22"/>
    <p:sldId id="30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AC845-984A-67A5-163F-01CE9CAF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11542-C941-1F15-1D03-24A48CA86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C5BF1-1C2D-B301-5F0E-1062D5F34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A9EE-E8B2-4BDD-B1AB-3DA407F9349F}" type="datetimeFigureOut">
              <a:rPr lang="en-IN" smtClean="0"/>
              <a:t>17-02-2023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7DD6A-3CC7-2225-4121-760BBE5F9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2A3B2-C397-AFDF-04CD-42056064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7E9C-91CE-4ACB-94F2-0C7230118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837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4BE81-8F14-B556-A776-7B5FDD38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49181-766C-4CA3-FD8E-CA1CE34B5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074EF-FD77-E960-D924-118C1FDA0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A9EE-E8B2-4BDD-B1AB-3DA407F9349F}" type="datetimeFigureOut">
              <a:rPr lang="en-IN" smtClean="0"/>
              <a:t>17-02-2023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9B247-5449-075F-54D9-3B9FA301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AD6E4-C128-55A2-8FE0-C94BF914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7E9C-91CE-4ACB-94F2-0C7230118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883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CDCC6-AB32-F74E-4F5C-853EFDB59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E76120-0205-00D8-1068-DFD2E774D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39CAA-99F3-0B42-D975-9C2D2A36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A9EE-E8B2-4BDD-B1AB-3DA407F9349F}" type="datetimeFigureOut">
              <a:rPr lang="en-IN" smtClean="0"/>
              <a:t>17-02-2023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F1D92-F6A3-8F25-1031-E0A5CBAA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55815-6111-8954-7147-8330FD89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7E9C-91CE-4ACB-94F2-0C7230118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10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21AB-807E-567D-1674-4B9E8B99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F59D0-1C36-6963-D4AA-7811C396E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5FDD4-06BA-5106-41D8-207C61EB9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A9EE-E8B2-4BDD-B1AB-3DA407F9349F}" type="datetimeFigureOut">
              <a:rPr lang="en-IN" smtClean="0"/>
              <a:t>17-02-2023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53860-3B7E-4D0D-E1CF-ECE378027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43A6A-C381-C8CB-94C8-B26C57CC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7E9C-91CE-4ACB-94F2-0C7230118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017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CDFCA-256D-FC1F-DDC5-CECD91EE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4C285-B4FC-8283-AC29-19FD64DF7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4C717-BB9F-9848-8557-F833A5798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A9EE-E8B2-4BDD-B1AB-3DA407F9349F}" type="datetimeFigureOut">
              <a:rPr lang="en-IN" smtClean="0"/>
              <a:t>17-02-2023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B7F5D-1D1E-88AF-8E11-4FE9AD460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9DFCB-A7E2-ADBB-E557-E4138013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7E9C-91CE-4ACB-94F2-0C7230118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061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408BA-32E2-FAE0-C0D1-A032CA2E3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7EFDF-856C-2078-D6F9-8BD462DE3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C8B64-411B-8484-527C-FB1DC7C0A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8B6A8-B4FB-DD9B-FDD4-6A1E8721C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A9EE-E8B2-4BDD-B1AB-3DA407F9349F}" type="datetimeFigureOut">
              <a:rPr lang="en-IN" smtClean="0"/>
              <a:t>17-02-2023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B0DB3C-BE0B-5221-2F77-EF308D5A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F8414-90A1-7A6B-0024-CCE20B5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7E9C-91CE-4ACB-94F2-0C7230118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83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3D022-D01A-25E3-01EA-01C50E49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FC030-47EF-8412-23A8-503EA61CC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88D71-253F-CB32-A18D-81802BF4C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F90CC-492B-B419-2127-AE7933EDF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14384C-4CD3-801B-B960-BA036C29F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A6B902-6594-A738-F20E-538F2720A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A9EE-E8B2-4BDD-B1AB-3DA407F9349F}" type="datetimeFigureOut">
              <a:rPr lang="en-IN" smtClean="0"/>
              <a:t>17-02-2023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DE8F83-652F-84F5-A320-B67EC8558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FEE142-C3FF-C038-E7C9-8BDF8E477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7E9C-91CE-4ACB-94F2-0C7230118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62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E088-3740-1144-97E1-7A3C7AE54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CCEE7-B8C2-F757-95A8-75A9580DB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A9EE-E8B2-4BDD-B1AB-3DA407F9349F}" type="datetimeFigureOut">
              <a:rPr lang="en-IN" smtClean="0"/>
              <a:t>17-02-2023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63291B-271F-0D30-7B3E-5A88256EB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52090-DFD8-48B1-EA6D-2D1E893D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7E9C-91CE-4ACB-94F2-0C7230118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692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3AE4E4-9B8B-12E1-6C03-9C8DC299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A9EE-E8B2-4BDD-B1AB-3DA407F9349F}" type="datetimeFigureOut">
              <a:rPr lang="en-IN" smtClean="0"/>
              <a:t>17-02-2023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D6557-C9C1-1371-0AFB-7317AA6DC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6B187-1B52-42BF-8B55-BE4ECD13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7E9C-91CE-4ACB-94F2-0C7230118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66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AB4C-DBC9-0D59-CE41-F20979E86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84B49-AF94-B3AB-0342-1E1912106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CB4E4F-2D3B-BF88-1A79-7A4C93DFC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181C0-3A6E-F220-1D87-B3CB2290B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A9EE-E8B2-4BDD-B1AB-3DA407F9349F}" type="datetimeFigureOut">
              <a:rPr lang="en-IN" smtClean="0"/>
              <a:t>17-02-2023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D102E-5997-A06A-B814-A990F76E0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9221-320F-87E5-345E-E9176D46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7E9C-91CE-4ACB-94F2-0C7230118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502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31BF5-F733-5F96-DD26-B1DF9E546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3F1E43-1226-BFD4-5766-88EE339708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D27C2-B62A-F02B-623A-B3FE6C420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8CEBB-9AA1-04FD-EE4F-EAD1E6991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A9EE-E8B2-4BDD-B1AB-3DA407F9349F}" type="datetimeFigureOut">
              <a:rPr lang="en-IN" smtClean="0"/>
              <a:t>17-02-2023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165D9-F462-EDE8-70D5-2A0B7628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F72F2-66F5-FD1B-1AF9-EC31DC38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7E9C-91CE-4ACB-94F2-0C7230118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131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10CDB9-5396-B1E1-76B3-58F084DD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B25B9-64B9-F84B-D887-D7277A13A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A67FC-A048-6117-07ED-F8E98B203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2A9EE-E8B2-4BDD-B1AB-3DA407F9349F}" type="datetimeFigureOut">
              <a:rPr lang="en-IN" smtClean="0"/>
              <a:t>17-02-2023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EFD9D-DFA8-1E23-C1CE-8CAA91480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D5973-E9C9-96EA-A422-78AE77BB2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97E9C-91CE-4ACB-94F2-0C72301183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779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BBF233-ECF1-AEF2-E15F-220203C46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76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BE5D4D-4D36-B760-832D-079A482AC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7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BA90F8-4FB8-C24C-F321-BBD2C6F6D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92" y="240632"/>
            <a:ext cx="10481911" cy="590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32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032C02-0838-A817-8CEF-AEB8E97CE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78" y="423511"/>
            <a:ext cx="10058399" cy="575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89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5D5F08-74E1-1592-15E9-646D2B44E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06" y="423512"/>
            <a:ext cx="9615638" cy="581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45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717AFB-74FA-7B1F-70A0-3B6F86557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12" y="288758"/>
            <a:ext cx="11309684" cy="587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68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1A0D2-C0BB-2102-A28E-842437BF6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73" y="298383"/>
            <a:ext cx="10453035" cy="575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56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32A170-8A38-E528-6A10-3651FF901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62" y="808522"/>
            <a:ext cx="8970745" cy="488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86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41D94D-1C69-B539-AE9F-83A5D436A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667" y="567891"/>
            <a:ext cx="9394257" cy="51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55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4FB91F-BD2F-B114-ED8C-2571E0666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54" y="394636"/>
            <a:ext cx="10106526" cy="557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44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5D86E3-DA78-FC3F-41D1-172C19EC9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01" y="269507"/>
            <a:ext cx="10645541" cy="59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5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567797-495B-903E-E92B-E3AD397BE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71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F48CF6-135F-4A32-8823-9B726E356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8" y="0"/>
            <a:ext cx="12041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12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F2D621-6526-340B-B7D0-47D53A9DE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37" y="154005"/>
            <a:ext cx="11348184" cy="670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1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3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C257A-90CB-9218-2C7E-6450A3BC8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736" y="548640"/>
            <a:ext cx="9790176" cy="57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1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716D34-A6CD-31FB-1EC5-933E5620B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377952"/>
            <a:ext cx="10253471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88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C997A4-D29C-D016-8EB6-3C2973B7B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" y="207264"/>
            <a:ext cx="10704576" cy="61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2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D1BD4D-6009-4B12-3AE7-749AB4A74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475488"/>
            <a:ext cx="9009888" cy="543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8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E8FF70-1735-F1BE-45D9-FE4DAF452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231648"/>
            <a:ext cx="10046208" cy="59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72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74C309-5225-60F9-84DF-C337FA3BB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9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15F374-3FD3-1D02-7E40-26BD2F80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49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</dc:creator>
  <cp:lastModifiedBy>ANITA</cp:lastModifiedBy>
  <cp:revision>1</cp:revision>
  <dcterms:created xsi:type="dcterms:W3CDTF">2023-02-16T18:53:40Z</dcterms:created>
  <dcterms:modified xsi:type="dcterms:W3CDTF">2023-02-16T18:58:40Z</dcterms:modified>
</cp:coreProperties>
</file>